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60" r:id="rId3"/>
    <p:sldId id="257" r:id="rId5"/>
    <p:sldId id="258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12192000" cy="6858000"/>
  <p:notesSz cx="6858000" cy="9144000"/>
  <p:embeddedFontLst>
    <p:embeddedFont>
      <p:font typeface="华文宋体" panose="02010600040101010101" pitchFamily="2" charset="-122"/>
      <p:regular r:id="rId25"/>
    </p:embeddedFont>
    <p:embeddedFont>
      <p:font typeface="华文细黑" panose="02010600040101010101" pitchFamily="2" charset="-122"/>
      <p:regular r:id="rId26"/>
    </p:embeddedFont>
    <p:embeddedFont>
      <p:font typeface="等线" panose="02010600030101010101" charset="-122"/>
      <p:regular r:id="rId27"/>
    </p:embeddedFont>
    <p:embeddedFont>
      <p:font typeface="等线 Light" panose="02010600030101010101" charset="-122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16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040" autoAdjust="0"/>
  </p:normalViewPr>
  <p:slideViewPr>
    <p:cSldViewPr snapToGrid="0" showGuides="1">
      <p:cViewPr>
        <p:scale>
          <a:sx n="80" d="100"/>
          <a:sy n="80" d="100"/>
        </p:scale>
        <p:origin x="560" y="704"/>
      </p:cViewPr>
      <p:guideLst>
        <p:guide orient="horz" pos="2151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2.xml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customXml" Target="../customXml/item1.xml"/><Relationship Id="rId23" Type="http://schemas.openxmlformats.org/officeDocument/2006/relationships/customXmlProps" Target="../customXml/itemProps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25218-D6C5-41EF-A1E2-971835CAC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FFDE-6F67-411C-80D5-2A2CC224AB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A29E3-15E4-45D1-9B3D-587BC18CCF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8C551-0F40-491E-8D3B-CBAEFDD816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 rot="20800973">
            <a:off x="6469058" y="4206466"/>
            <a:ext cx="5748523" cy="2554545"/>
          </a:xfrm>
          <a:prstGeom prst="rect">
            <a:avLst/>
          </a:prstGeom>
          <a:noFill/>
          <a:effectLst>
            <a:outerShdw blurRad="63500" sx="102000" sy="102000" algn="ctr" rotWithShape="0">
              <a:srgbClr val="FFC000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cap="none" spc="0" dirty="0">
                <a:ln w="22225">
                  <a:solidFill>
                    <a:srgbClr val="FFC000"/>
                  </a:solidFill>
                  <a:prstDash val="sysDot"/>
                </a:ln>
                <a:solidFill>
                  <a:schemeClr val="bg1"/>
                </a:solidFill>
              </a:rPr>
              <a:t>CLASSIFICATION</a:t>
            </a:r>
            <a:endParaRPr lang="zh-CN" altLang="en-US" sz="8000" b="1" cap="none" spc="0" dirty="0">
              <a:ln w="22225">
                <a:solidFill>
                  <a:srgbClr val="FFC000"/>
                </a:solidFill>
                <a:prstDash val="sysDot"/>
              </a:ln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20674709">
            <a:off x="735535" y="1016197"/>
            <a:ext cx="954595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cap="none" spc="50" dirty="0">
                <a:ln w="0" cap="rnd" cmpd="dbl">
                  <a:solidFill>
                    <a:srgbClr val="FFC000">
                      <a:alpha val="80000"/>
                    </a:srgbClr>
                  </a:solidFill>
                  <a:prstDash val="sysDash"/>
                </a:ln>
                <a:solidFill>
                  <a:schemeClr val="bg1">
                    <a:alpha val="93000"/>
                  </a:schemeClr>
                </a:solidFill>
                <a:latin typeface="Swis721 BlkOul BT" panose="04020905030B03040203" pitchFamily="82" charset="0"/>
                <a:ea typeface="Batang" panose="02030600000101010101" pitchFamily="18" charset="-127"/>
              </a:rPr>
              <a:t>on recognition</a:t>
            </a:r>
            <a:endParaRPr lang="zh-CN" altLang="en-US" sz="6600" b="1" cap="none" spc="50" dirty="0">
              <a:ln w="0" cap="rnd" cmpd="dbl">
                <a:solidFill>
                  <a:srgbClr val="FFC000">
                    <a:alpha val="80000"/>
                  </a:srgbClr>
                </a:solidFill>
                <a:prstDash val="sysDash"/>
              </a:ln>
              <a:solidFill>
                <a:schemeClr val="bg1">
                  <a:alpha val="93000"/>
                </a:schemeClr>
              </a:solidFill>
              <a:latin typeface="Swis721 BlkOul BT" panose="04020905030B03040203" pitchFamily="82" charset="0"/>
              <a:ea typeface="Batang" panose="02030600000101010101" pitchFamily="18" charset="-127"/>
            </a:endParaRPr>
          </a:p>
        </p:txBody>
      </p:sp>
      <p:sp>
        <p:nvSpPr>
          <p:cNvPr id="4" name="矩形 3"/>
          <p:cNvSpPr/>
          <p:nvPr/>
        </p:nvSpPr>
        <p:spPr>
          <a:xfrm rot="20687875">
            <a:off x="1420550" y="2079961"/>
            <a:ext cx="78543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文字识别</a:t>
            </a:r>
            <a:endParaRPr lang="en-US" altLang="zh-CN" sz="9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 rot="20736019">
            <a:off x="4554323" y="4157649"/>
            <a:ext cx="6481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组长：温馨</a:t>
            </a:r>
            <a:r>
              <a:rPr lang="en-US" altLang="zh-CN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</a:t>
            </a:r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组员：蒋雨菲，唐国鑫，</a:t>
            </a: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                              黄俞融，高毓聆</a:t>
            </a:r>
            <a:endParaRPr lang="en-US" altLang="zh-CN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指导教师：吴洪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90608" y="3458375"/>
            <a:ext cx="8123117" cy="20892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8074617" y="-2047791"/>
            <a:ext cx="1167533" cy="44293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 rot="20687875">
            <a:off x="3724978" y="2835230"/>
            <a:ext cx="68616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7200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的书本分类</a:t>
            </a:r>
            <a:endParaRPr lang="en-US" altLang="zh-CN" sz="72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 rot="20663729">
            <a:off x="1209892" y="2164336"/>
            <a:ext cx="264687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cap="none" spc="50" dirty="0">
                <a:ln w="0">
                  <a:solidFill>
                    <a:srgbClr val="FF9933"/>
                  </a:solidFill>
                </a:ln>
                <a:solidFill>
                  <a:schemeClr val="bg1">
                    <a:alpha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</a:t>
            </a:r>
            <a:r>
              <a:rPr lang="en-US" altLang="zh-CN" sz="8000" b="1" cap="none" spc="50" dirty="0">
                <a:ln w="0">
                  <a:solidFill>
                    <a:srgbClr val="FF9933"/>
                  </a:solidFill>
                </a:ln>
                <a:solidFill>
                  <a:schemeClr val="bg1">
                    <a:alpha val="5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ase</a:t>
            </a:r>
            <a:endParaRPr lang="zh-CN" altLang="en-US" sz="8000" b="0" cap="none" spc="0" dirty="0">
              <a:ln w="0">
                <a:solidFill>
                  <a:srgbClr val="FF9933"/>
                </a:solidFill>
              </a:ln>
              <a:solidFill>
                <a:schemeClr val="bg1">
                  <a:alpha val="50000"/>
                </a:schemeClr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-244392" y="3022070"/>
            <a:ext cx="4149964" cy="10734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 rot="20650392">
            <a:off x="2573803" y="3408224"/>
            <a:ext cx="172355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基于</a:t>
            </a:r>
            <a:endParaRPr lang="zh-CN" alt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3988227" y="4505090"/>
            <a:ext cx="909237" cy="327506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4445273">
            <a:off x="2060155" y="4822021"/>
            <a:ext cx="3299843" cy="1323439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cap="none" spc="0" dirty="0">
                <a:ln w="19050">
                  <a:solidFill>
                    <a:srgbClr val="FFC000">
                      <a:alpha val="70000"/>
                    </a:srgbClr>
                  </a:solidFill>
                  <a:prstDash val="sysDot"/>
                </a:ln>
                <a:solidFill>
                  <a:srgbClr val="FFFFFF">
                    <a:alpha val="30000"/>
                  </a:srgbClr>
                </a:solidFill>
              </a:rPr>
              <a:t>BOOK</a:t>
            </a:r>
            <a:endParaRPr lang="zh-CN" altLang="en-US" sz="8000" b="1" cap="none" spc="0" dirty="0">
              <a:ln w="19050">
                <a:solidFill>
                  <a:srgbClr val="FFC000">
                    <a:alpha val="70000"/>
                  </a:srgbClr>
                </a:solidFill>
                <a:prstDash val="sysDot"/>
              </a:ln>
              <a:solidFill>
                <a:srgbClr val="FFFFFF">
                  <a:alpha val="30000"/>
                </a:srgb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096840" y="-785059"/>
            <a:ext cx="1518186" cy="13366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-382245" y="5073336"/>
            <a:ext cx="2527457" cy="2322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10346" y="3120834"/>
            <a:ext cx="549716" cy="55109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928271" y="5559102"/>
            <a:ext cx="2527457" cy="23223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9338060" y="2864791"/>
            <a:ext cx="308053" cy="31633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2812610" y="-448440"/>
            <a:ext cx="78543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CN" sz="40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39146" y="-96333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/>
        </p:nvSpPr>
        <p:spPr>
          <a:xfrm rot="10800000">
            <a:off x="807652" y="817338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-5973020" y="792231"/>
            <a:ext cx="12293324" cy="12205573"/>
            <a:chOff x="-6123919" y="741108"/>
            <a:chExt cx="12293324" cy="12205573"/>
          </a:xfrm>
        </p:grpSpPr>
        <p:sp useBgFill="1">
          <p:nvSpPr>
            <p:cNvPr id="28" name="任意多边形: 形状 27"/>
            <p:cNvSpPr/>
            <p:nvPr/>
          </p:nvSpPr>
          <p:spPr>
            <a:xfrm rot="10800000">
              <a:off x="-6120101" y="769317"/>
              <a:ext cx="5850638" cy="5745783"/>
            </a:xfrm>
            <a:custGeom>
              <a:avLst/>
              <a:gdLst>
                <a:gd name="connsiteX0" fmla="*/ 0 w 5850638"/>
                <a:gd name="connsiteY0" fmla="*/ 5745783 h 5745783"/>
                <a:gd name="connsiteX1" fmla="*/ 0 w 5850638"/>
                <a:gd name="connsiteY1" fmla="*/ 398231 h 5745783"/>
                <a:gd name="connsiteX2" fmla="*/ 38519 w 5850638"/>
                <a:gd name="connsiteY2" fmla="*/ 387079 h 5745783"/>
                <a:gd name="connsiteX3" fmla="*/ 473527 w 5850638"/>
                <a:gd name="connsiteY3" fmla="*/ 568 h 5745783"/>
                <a:gd name="connsiteX4" fmla="*/ 473767 w 5850638"/>
                <a:gd name="connsiteY4" fmla="*/ 0 h 5745783"/>
                <a:gd name="connsiteX5" fmla="*/ 5850638 w 5850638"/>
                <a:gd name="connsiteY5" fmla="*/ 0 h 5745783"/>
                <a:gd name="connsiteX6" fmla="*/ 5831222 w 5850638"/>
                <a:gd name="connsiteY6" fmla="*/ 261160 h 5745783"/>
                <a:gd name="connsiteX7" fmla="*/ 24540 w 5850638"/>
                <a:gd name="connsiteY7" fmla="*/ 5745168 h 5745783"/>
                <a:gd name="connsiteX8" fmla="*/ 0 w 5850638"/>
                <a:gd name="connsiteY8" fmla="*/ 5745783 h 574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0638" h="5745783">
                  <a:moveTo>
                    <a:pt x="0" y="5745783"/>
                  </a:moveTo>
                  <a:lnTo>
                    <a:pt x="0" y="398231"/>
                  </a:lnTo>
                  <a:lnTo>
                    <a:pt x="38519" y="387079"/>
                  </a:lnTo>
                  <a:cubicBezTo>
                    <a:pt x="229055" y="311911"/>
                    <a:pt x="384065" y="173741"/>
                    <a:pt x="473527" y="568"/>
                  </a:cubicBezTo>
                  <a:lnTo>
                    <a:pt x="473767" y="0"/>
                  </a:lnTo>
                  <a:lnTo>
                    <a:pt x="5850638" y="0"/>
                  </a:lnTo>
                  <a:lnTo>
                    <a:pt x="5831222" y="261160"/>
                  </a:lnTo>
                  <a:cubicBezTo>
                    <a:pt x="5535278" y="3241762"/>
                    <a:pt x="3072483" y="5592102"/>
                    <a:pt x="24540" y="5745168"/>
                  </a:cubicBezTo>
                  <a:lnTo>
                    <a:pt x="0" y="574578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7" name="任意多边形: 形状 26"/>
            <p:cNvSpPr/>
            <p:nvPr/>
          </p:nvSpPr>
          <p:spPr>
            <a:xfrm rot="10800000">
              <a:off x="217484" y="741108"/>
              <a:ext cx="5825106" cy="5745103"/>
            </a:xfrm>
            <a:custGeom>
              <a:avLst/>
              <a:gdLst>
                <a:gd name="connsiteX0" fmla="*/ 5825106 w 5825106"/>
                <a:gd name="connsiteY0" fmla="*/ 5745103 h 5745103"/>
                <a:gd name="connsiteX1" fmla="*/ 5513482 w 5825106"/>
                <a:gd name="connsiteY1" fmla="*/ 5721627 h 5745103"/>
                <a:gd name="connsiteX2" fmla="*/ 5319184 w 5825106"/>
                <a:gd name="connsiteY2" fmla="*/ 5697762 h 5745103"/>
                <a:gd name="connsiteX3" fmla="*/ 5337509 w 5825106"/>
                <a:gd name="connsiteY3" fmla="*/ 5664002 h 5745103"/>
                <a:gd name="connsiteX4" fmla="*/ 5357591 w 5825106"/>
                <a:gd name="connsiteY4" fmla="*/ 5564531 h 5745103"/>
                <a:gd name="connsiteX5" fmla="*/ 5357591 w 5825106"/>
                <a:gd name="connsiteY5" fmla="*/ 555721 h 5745103"/>
                <a:gd name="connsiteX6" fmla="*/ 5102043 w 5825106"/>
                <a:gd name="connsiteY6" fmla="*/ 300173 h 5745103"/>
                <a:gd name="connsiteX7" fmla="*/ 4079883 w 5825106"/>
                <a:gd name="connsiteY7" fmla="*/ 300173 h 5745103"/>
                <a:gd name="connsiteX8" fmla="*/ 3824335 w 5825106"/>
                <a:gd name="connsiteY8" fmla="*/ 555721 h 5745103"/>
                <a:gd name="connsiteX9" fmla="*/ 3824335 w 5825106"/>
                <a:gd name="connsiteY9" fmla="*/ 5304105 h 5745103"/>
                <a:gd name="connsiteX10" fmla="*/ 3705547 w 5825106"/>
                <a:gd name="connsiteY10" fmla="*/ 5256274 h 5745103"/>
                <a:gd name="connsiteX11" fmla="*/ 17406 w 5825106"/>
                <a:gd name="connsiteY11" fmla="*/ 241922 h 5745103"/>
                <a:gd name="connsiteX12" fmla="*/ 0 w 5825106"/>
                <a:gd name="connsiteY12" fmla="*/ 0 h 5745103"/>
                <a:gd name="connsiteX13" fmla="*/ 5376739 w 5825106"/>
                <a:gd name="connsiteY13" fmla="*/ 0 h 5745103"/>
                <a:gd name="connsiteX14" fmla="*/ 5376979 w 5825106"/>
                <a:gd name="connsiteY14" fmla="*/ 568 h 5745103"/>
                <a:gd name="connsiteX15" fmla="*/ 5811987 w 5825106"/>
                <a:gd name="connsiteY15" fmla="*/ 387079 h 5745103"/>
                <a:gd name="connsiteX16" fmla="*/ 5825106 w 5825106"/>
                <a:gd name="connsiteY16" fmla="*/ 390877 h 5745103"/>
                <a:gd name="connsiteX17" fmla="*/ 5825106 w 5825106"/>
                <a:gd name="connsiteY17" fmla="*/ 5745103 h 574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25106" h="5745103">
                  <a:moveTo>
                    <a:pt x="5825106" y="5745103"/>
                  </a:moveTo>
                  <a:lnTo>
                    <a:pt x="5513482" y="5721627"/>
                  </a:lnTo>
                  <a:lnTo>
                    <a:pt x="5319184" y="5697762"/>
                  </a:lnTo>
                  <a:lnTo>
                    <a:pt x="5337509" y="5664002"/>
                  </a:lnTo>
                  <a:cubicBezTo>
                    <a:pt x="5350440" y="5633428"/>
                    <a:pt x="5357591" y="5599815"/>
                    <a:pt x="5357591" y="5564531"/>
                  </a:cubicBezTo>
                  <a:lnTo>
                    <a:pt x="5357591" y="555721"/>
                  </a:lnTo>
                  <a:cubicBezTo>
                    <a:pt x="5357591" y="414586"/>
                    <a:pt x="5243178" y="300173"/>
                    <a:pt x="5102043" y="300173"/>
                  </a:cubicBezTo>
                  <a:lnTo>
                    <a:pt x="4079883" y="300173"/>
                  </a:lnTo>
                  <a:cubicBezTo>
                    <a:pt x="3938748" y="300173"/>
                    <a:pt x="3824335" y="414586"/>
                    <a:pt x="3824335" y="555721"/>
                  </a:cubicBezTo>
                  <a:lnTo>
                    <a:pt x="3824335" y="5304105"/>
                  </a:lnTo>
                  <a:lnTo>
                    <a:pt x="3705547" y="5256274"/>
                  </a:lnTo>
                  <a:cubicBezTo>
                    <a:pt x="1691333" y="4394632"/>
                    <a:pt x="234102" y="2497446"/>
                    <a:pt x="17406" y="241922"/>
                  </a:cubicBezTo>
                  <a:lnTo>
                    <a:pt x="0" y="0"/>
                  </a:lnTo>
                  <a:lnTo>
                    <a:pt x="5376739" y="0"/>
                  </a:lnTo>
                  <a:lnTo>
                    <a:pt x="5376979" y="568"/>
                  </a:lnTo>
                  <a:cubicBezTo>
                    <a:pt x="5466442" y="173741"/>
                    <a:pt x="5621451" y="311911"/>
                    <a:pt x="5811987" y="387079"/>
                  </a:cubicBezTo>
                  <a:lnTo>
                    <a:pt x="5825106" y="390877"/>
                  </a:lnTo>
                  <a:lnTo>
                    <a:pt x="5825106" y="57451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6" name="任意多边形: 形状 25"/>
            <p:cNvSpPr/>
            <p:nvPr/>
          </p:nvSpPr>
          <p:spPr>
            <a:xfrm rot="10800000">
              <a:off x="-6123919" y="7124699"/>
              <a:ext cx="5854456" cy="5821982"/>
            </a:xfrm>
            <a:custGeom>
              <a:avLst/>
              <a:gdLst>
                <a:gd name="connsiteX0" fmla="*/ 5854456 w 5854456"/>
                <a:gd name="connsiteY0" fmla="*/ 5821982 h 5821982"/>
                <a:gd name="connsiteX1" fmla="*/ 505956 w 5854456"/>
                <a:gd name="connsiteY1" fmla="*/ 5821982 h 5821982"/>
                <a:gd name="connsiteX2" fmla="*/ 473527 w 5854456"/>
                <a:gd name="connsiteY2" fmla="*/ 5745215 h 5821982"/>
                <a:gd name="connsiteX3" fmla="*/ 38519 w 5854456"/>
                <a:gd name="connsiteY3" fmla="*/ 5358704 h 5821982"/>
                <a:gd name="connsiteX4" fmla="*/ 0 w 5854456"/>
                <a:gd name="connsiteY4" fmla="*/ 5347552 h 5821982"/>
                <a:gd name="connsiteX5" fmla="*/ 0 w 5854456"/>
                <a:gd name="connsiteY5" fmla="*/ 0 h 5821982"/>
                <a:gd name="connsiteX6" fmla="*/ 24540 w 5854456"/>
                <a:gd name="connsiteY6" fmla="*/ 615 h 5821982"/>
                <a:gd name="connsiteX7" fmla="*/ 5853534 w 5854456"/>
                <a:gd name="connsiteY7" fmla="*/ 5784726 h 5821982"/>
                <a:gd name="connsiteX8" fmla="*/ 5854456 w 5854456"/>
                <a:gd name="connsiteY8" fmla="*/ 5821982 h 5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4456" h="5821982">
                  <a:moveTo>
                    <a:pt x="5854456" y="5821982"/>
                  </a:moveTo>
                  <a:lnTo>
                    <a:pt x="505956" y="5821982"/>
                  </a:lnTo>
                  <a:lnTo>
                    <a:pt x="473527" y="5745215"/>
                  </a:lnTo>
                  <a:cubicBezTo>
                    <a:pt x="384065" y="5572042"/>
                    <a:pt x="229055" y="5433872"/>
                    <a:pt x="38519" y="5358704"/>
                  </a:cubicBezTo>
                  <a:lnTo>
                    <a:pt x="0" y="5347552"/>
                  </a:lnTo>
                  <a:lnTo>
                    <a:pt x="0" y="0"/>
                  </a:lnTo>
                  <a:lnTo>
                    <a:pt x="24540" y="615"/>
                  </a:lnTo>
                  <a:cubicBezTo>
                    <a:pt x="3174081" y="158782"/>
                    <a:pt x="5698814" y="2663151"/>
                    <a:pt x="5853534" y="5784726"/>
                  </a:cubicBezTo>
                  <a:lnTo>
                    <a:pt x="5854456" y="5821982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5" name="任意多边形: 形状 24"/>
            <p:cNvSpPr/>
            <p:nvPr/>
          </p:nvSpPr>
          <p:spPr>
            <a:xfrm rot="10800000">
              <a:off x="340138" y="7124700"/>
              <a:ext cx="5829267" cy="5821303"/>
            </a:xfrm>
            <a:custGeom>
              <a:avLst/>
              <a:gdLst>
                <a:gd name="connsiteX0" fmla="*/ 5348711 w 5829267"/>
                <a:gd name="connsiteY0" fmla="*/ 5821303 h 5821303"/>
                <a:gd name="connsiteX1" fmla="*/ 0 w 5829267"/>
                <a:gd name="connsiteY1" fmla="*/ 5821303 h 5821303"/>
                <a:gd name="connsiteX2" fmla="*/ 658 w 5829267"/>
                <a:gd name="connsiteY2" fmla="*/ 5793794 h 5821303"/>
                <a:gd name="connsiteX3" fmla="*/ 5517643 w 5829267"/>
                <a:gd name="connsiteY3" fmla="*/ 23476 h 5821303"/>
                <a:gd name="connsiteX4" fmla="*/ 5829267 w 5829267"/>
                <a:gd name="connsiteY4" fmla="*/ 0 h 5821303"/>
                <a:gd name="connsiteX5" fmla="*/ 5829267 w 5829267"/>
                <a:gd name="connsiteY5" fmla="*/ 5354227 h 5821303"/>
                <a:gd name="connsiteX6" fmla="*/ 5816148 w 5829267"/>
                <a:gd name="connsiteY6" fmla="*/ 5358025 h 5821303"/>
                <a:gd name="connsiteX7" fmla="*/ 5381140 w 5829267"/>
                <a:gd name="connsiteY7" fmla="*/ 5744536 h 5821303"/>
                <a:gd name="connsiteX8" fmla="*/ 5348711 w 5829267"/>
                <a:gd name="connsiteY8" fmla="*/ 5821303 h 582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9267" h="5821303">
                  <a:moveTo>
                    <a:pt x="5348711" y="5821303"/>
                  </a:moveTo>
                  <a:lnTo>
                    <a:pt x="0" y="5821303"/>
                  </a:lnTo>
                  <a:lnTo>
                    <a:pt x="658" y="5793794"/>
                  </a:lnTo>
                  <a:cubicBezTo>
                    <a:pt x="145612" y="2771674"/>
                    <a:pt x="2511841" y="325897"/>
                    <a:pt x="5517643" y="23476"/>
                  </a:cubicBezTo>
                  <a:lnTo>
                    <a:pt x="5829267" y="0"/>
                  </a:lnTo>
                  <a:lnTo>
                    <a:pt x="5829267" y="5354227"/>
                  </a:lnTo>
                  <a:lnTo>
                    <a:pt x="5816148" y="5358025"/>
                  </a:lnTo>
                  <a:cubicBezTo>
                    <a:pt x="5625612" y="5433193"/>
                    <a:pt x="5470603" y="5571363"/>
                    <a:pt x="5381140" y="5744536"/>
                  </a:cubicBezTo>
                  <a:lnTo>
                    <a:pt x="5348711" y="58213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任意多边形: 形状 15"/>
          <p:cNvSpPr/>
          <p:nvPr/>
        </p:nvSpPr>
        <p:spPr>
          <a:xfrm rot="10800000">
            <a:off x="898873" y="777692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7753" y="1333620"/>
            <a:ext cx="58492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</a:rPr>
              <a:t>控制单片机</a:t>
            </a:r>
            <a:endParaRPr lang="en-US" altLang="zh-CN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algn="ctr"/>
            <a:endParaRPr lang="zh-CN" altLang="en-US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73970" y="1382605"/>
            <a:ext cx="58492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和舵机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28641" y="796509"/>
            <a:ext cx="584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</a:rPr>
              <a:t>2</a:t>
            </a:r>
            <a:r>
              <a:rPr lang="en-US" altLang="zh-CN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effectLst/>
              </a:rPr>
              <a:t>.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effectLst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152807" y="910271"/>
            <a:ext cx="130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整体结构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48" y="1348586"/>
            <a:ext cx="10534650" cy="430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2812610" y="-448440"/>
            <a:ext cx="78543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CN" sz="40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39146" y="-96333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/>
        </p:nvSpPr>
        <p:spPr>
          <a:xfrm rot="10800000">
            <a:off x="807652" y="817338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-5973020" y="792231"/>
            <a:ext cx="12293324" cy="12205573"/>
            <a:chOff x="-6123919" y="741108"/>
            <a:chExt cx="12293324" cy="12205573"/>
          </a:xfrm>
        </p:grpSpPr>
        <p:sp useBgFill="1">
          <p:nvSpPr>
            <p:cNvPr id="28" name="任意多边形: 形状 27"/>
            <p:cNvSpPr/>
            <p:nvPr/>
          </p:nvSpPr>
          <p:spPr>
            <a:xfrm rot="10800000">
              <a:off x="-6120101" y="769317"/>
              <a:ext cx="5850638" cy="5745783"/>
            </a:xfrm>
            <a:custGeom>
              <a:avLst/>
              <a:gdLst>
                <a:gd name="connsiteX0" fmla="*/ 0 w 5850638"/>
                <a:gd name="connsiteY0" fmla="*/ 5745783 h 5745783"/>
                <a:gd name="connsiteX1" fmla="*/ 0 w 5850638"/>
                <a:gd name="connsiteY1" fmla="*/ 398231 h 5745783"/>
                <a:gd name="connsiteX2" fmla="*/ 38519 w 5850638"/>
                <a:gd name="connsiteY2" fmla="*/ 387079 h 5745783"/>
                <a:gd name="connsiteX3" fmla="*/ 473527 w 5850638"/>
                <a:gd name="connsiteY3" fmla="*/ 568 h 5745783"/>
                <a:gd name="connsiteX4" fmla="*/ 473767 w 5850638"/>
                <a:gd name="connsiteY4" fmla="*/ 0 h 5745783"/>
                <a:gd name="connsiteX5" fmla="*/ 5850638 w 5850638"/>
                <a:gd name="connsiteY5" fmla="*/ 0 h 5745783"/>
                <a:gd name="connsiteX6" fmla="*/ 5831222 w 5850638"/>
                <a:gd name="connsiteY6" fmla="*/ 261160 h 5745783"/>
                <a:gd name="connsiteX7" fmla="*/ 24540 w 5850638"/>
                <a:gd name="connsiteY7" fmla="*/ 5745168 h 5745783"/>
                <a:gd name="connsiteX8" fmla="*/ 0 w 5850638"/>
                <a:gd name="connsiteY8" fmla="*/ 5745783 h 574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0638" h="5745783">
                  <a:moveTo>
                    <a:pt x="0" y="5745783"/>
                  </a:moveTo>
                  <a:lnTo>
                    <a:pt x="0" y="398231"/>
                  </a:lnTo>
                  <a:lnTo>
                    <a:pt x="38519" y="387079"/>
                  </a:lnTo>
                  <a:cubicBezTo>
                    <a:pt x="229055" y="311911"/>
                    <a:pt x="384065" y="173741"/>
                    <a:pt x="473527" y="568"/>
                  </a:cubicBezTo>
                  <a:lnTo>
                    <a:pt x="473767" y="0"/>
                  </a:lnTo>
                  <a:lnTo>
                    <a:pt x="5850638" y="0"/>
                  </a:lnTo>
                  <a:lnTo>
                    <a:pt x="5831222" y="261160"/>
                  </a:lnTo>
                  <a:cubicBezTo>
                    <a:pt x="5535278" y="3241762"/>
                    <a:pt x="3072483" y="5592102"/>
                    <a:pt x="24540" y="5745168"/>
                  </a:cubicBezTo>
                  <a:lnTo>
                    <a:pt x="0" y="574578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7" name="任意多边形: 形状 26"/>
            <p:cNvSpPr/>
            <p:nvPr/>
          </p:nvSpPr>
          <p:spPr>
            <a:xfrm rot="10800000">
              <a:off x="217484" y="741108"/>
              <a:ext cx="5825106" cy="5745103"/>
            </a:xfrm>
            <a:custGeom>
              <a:avLst/>
              <a:gdLst>
                <a:gd name="connsiteX0" fmla="*/ 5825106 w 5825106"/>
                <a:gd name="connsiteY0" fmla="*/ 5745103 h 5745103"/>
                <a:gd name="connsiteX1" fmla="*/ 5513482 w 5825106"/>
                <a:gd name="connsiteY1" fmla="*/ 5721627 h 5745103"/>
                <a:gd name="connsiteX2" fmla="*/ 5319184 w 5825106"/>
                <a:gd name="connsiteY2" fmla="*/ 5697762 h 5745103"/>
                <a:gd name="connsiteX3" fmla="*/ 5337509 w 5825106"/>
                <a:gd name="connsiteY3" fmla="*/ 5664002 h 5745103"/>
                <a:gd name="connsiteX4" fmla="*/ 5357591 w 5825106"/>
                <a:gd name="connsiteY4" fmla="*/ 5564531 h 5745103"/>
                <a:gd name="connsiteX5" fmla="*/ 5357591 w 5825106"/>
                <a:gd name="connsiteY5" fmla="*/ 555721 h 5745103"/>
                <a:gd name="connsiteX6" fmla="*/ 5102043 w 5825106"/>
                <a:gd name="connsiteY6" fmla="*/ 300173 h 5745103"/>
                <a:gd name="connsiteX7" fmla="*/ 4079883 w 5825106"/>
                <a:gd name="connsiteY7" fmla="*/ 300173 h 5745103"/>
                <a:gd name="connsiteX8" fmla="*/ 3824335 w 5825106"/>
                <a:gd name="connsiteY8" fmla="*/ 555721 h 5745103"/>
                <a:gd name="connsiteX9" fmla="*/ 3824335 w 5825106"/>
                <a:gd name="connsiteY9" fmla="*/ 5304105 h 5745103"/>
                <a:gd name="connsiteX10" fmla="*/ 3705547 w 5825106"/>
                <a:gd name="connsiteY10" fmla="*/ 5256274 h 5745103"/>
                <a:gd name="connsiteX11" fmla="*/ 17406 w 5825106"/>
                <a:gd name="connsiteY11" fmla="*/ 241922 h 5745103"/>
                <a:gd name="connsiteX12" fmla="*/ 0 w 5825106"/>
                <a:gd name="connsiteY12" fmla="*/ 0 h 5745103"/>
                <a:gd name="connsiteX13" fmla="*/ 5376739 w 5825106"/>
                <a:gd name="connsiteY13" fmla="*/ 0 h 5745103"/>
                <a:gd name="connsiteX14" fmla="*/ 5376979 w 5825106"/>
                <a:gd name="connsiteY14" fmla="*/ 568 h 5745103"/>
                <a:gd name="connsiteX15" fmla="*/ 5811987 w 5825106"/>
                <a:gd name="connsiteY15" fmla="*/ 387079 h 5745103"/>
                <a:gd name="connsiteX16" fmla="*/ 5825106 w 5825106"/>
                <a:gd name="connsiteY16" fmla="*/ 390877 h 5745103"/>
                <a:gd name="connsiteX17" fmla="*/ 5825106 w 5825106"/>
                <a:gd name="connsiteY17" fmla="*/ 5745103 h 574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25106" h="5745103">
                  <a:moveTo>
                    <a:pt x="5825106" y="5745103"/>
                  </a:moveTo>
                  <a:lnTo>
                    <a:pt x="5513482" y="5721627"/>
                  </a:lnTo>
                  <a:lnTo>
                    <a:pt x="5319184" y="5697762"/>
                  </a:lnTo>
                  <a:lnTo>
                    <a:pt x="5337509" y="5664002"/>
                  </a:lnTo>
                  <a:cubicBezTo>
                    <a:pt x="5350440" y="5633428"/>
                    <a:pt x="5357591" y="5599815"/>
                    <a:pt x="5357591" y="5564531"/>
                  </a:cubicBezTo>
                  <a:lnTo>
                    <a:pt x="5357591" y="555721"/>
                  </a:lnTo>
                  <a:cubicBezTo>
                    <a:pt x="5357591" y="414586"/>
                    <a:pt x="5243178" y="300173"/>
                    <a:pt x="5102043" y="300173"/>
                  </a:cubicBezTo>
                  <a:lnTo>
                    <a:pt x="4079883" y="300173"/>
                  </a:lnTo>
                  <a:cubicBezTo>
                    <a:pt x="3938748" y="300173"/>
                    <a:pt x="3824335" y="414586"/>
                    <a:pt x="3824335" y="555721"/>
                  </a:cubicBezTo>
                  <a:lnTo>
                    <a:pt x="3824335" y="5304105"/>
                  </a:lnTo>
                  <a:lnTo>
                    <a:pt x="3705547" y="5256274"/>
                  </a:lnTo>
                  <a:cubicBezTo>
                    <a:pt x="1691333" y="4394632"/>
                    <a:pt x="234102" y="2497446"/>
                    <a:pt x="17406" y="241922"/>
                  </a:cubicBezTo>
                  <a:lnTo>
                    <a:pt x="0" y="0"/>
                  </a:lnTo>
                  <a:lnTo>
                    <a:pt x="5376739" y="0"/>
                  </a:lnTo>
                  <a:lnTo>
                    <a:pt x="5376979" y="568"/>
                  </a:lnTo>
                  <a:cubicBezTo>
                    <a:pt x="5466442" y="173741"/>
                    <a:pt x="5621451" y="311911"/>
                    <a:pt x="5811987" y="387079"/>
                  </a:cubicBezTo>
                  <a:lnTo>
                    <a:pt x="5825106" y="390877"/>
                  </a:lnTo>
                  <a:lnTo>
                    <a:pt x="5825106" y="57451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6" name="任意多边形: 形状 25"/>
            <p:cNvSpPr/>
            <p:nvPr/>
          </p:nvSpPr>
          <p:spPr>
            <a:xfrm rot="10800000">
              <a:off x="-6123919" y="7124699"/>
              <a:ext cx="5854456" cy="5821982"/>
            </a:xfrm>
            <a:custGeom>
              <a:avLst/>
              <a:gdLst>
                <a:gd name="connsiteX0" fmla="*/ 5854456 w 5854456"/>
                <a:gd name="connsiteY0" fmla="*/ 5821982 h 5821982"/>
                <a:gd name="connsiteX1" fmla="*/ 505956 w 5854456"/>
                <a:gd name="connsiteY1" fmla="*/ 5821982 h 5821982"/>
                <a:gd name="connsiteX2" fmla="*/ 473527 w 5854456"/>
                <a:gd name="connsiteY2" fmla="*/ 5745215 h 5821982"/>
                <a:gd name="connsiteX3" fmla="*/ 38519 w 5854456"/>
                <a:gd name="connsiteY3" fmla="*/ 5358704 h 5821982"/>
                <a:gd name="connsiteX4" fmla="*/ 0 w 5854456"/>
                <a:gd name="connsiteY4" fmla="*/ 5347552 h 5821982"/>
                <a:gd name="connsiteX5" fmla="*/ 0 w 5854456"/>
                <a:gd name="connsiteY5" fmla="*/ 0 h 5821982"/>
                <a:gd name="connsiteX6" fmla="*/ 24540 w 5854456"/>
                <a:gd name="connsiteY6" fmla="*/ 615 h 5821982"/>
                <a:gd name="connsiteX7" fmla="*/ 5853534 w 5854456"/>
                <a:gd name="connsiteY7" fmla="*/ 5784726 h 5821982"/>
                <a:gd name="connsiteX8" fmla="*/ 5854456 w 5854456"/>
                <a:gd name="connsiteY8" fmla="*/ 5821982 h 5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4456" h="5821982">
                  <a:moveTo>
                    <a:pt x="5854456" y="5821982"/>
                  </a:moveTo>
                  <a:lnTo>
                    <a:pt x="505956" y="5821982"/>
                  </a:lnTo>
                  <a:lnTo>
                    <a:pt x="473527" y="5745215"/>
                  </a:lnTo>
                  <a:cubicBezTo>
                    <a:pt x="384065" y="5572042"/>
                    <a:pt x="229055" y="5433872"/>
                    <a:pt x="38519" y="5358704"/>
                  </a:cubicBezTo>
                  <a:lnTo>
                    <a:pt x="0" y="5347552"/>
                  </a:lnTo>
                  <a:lnTo>
                    <a:pt x="0" y="0"/>
                  </a:lnTo>
                  <a:lnTo>
                    <a:pt x="24540" y="615"/>
                  </a:lnTo>
                  <a:cubicBezTo>
                    <a:pt x="3174081" y="158782"/>
                    <a:pt x="5698814" y="2663151"/>
                    <a:pt x="5853534" y="5784726"/>
                  </a:cubicBezTo>
                  <a:lnTo>
                    <a:pt x="5854456" y="5821982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5" name="任意多边形: 形状 24"/>
            <p:cNvSpPr/>
            <p:nvPr/>
          </p:nvSpPr>
          <p:spPr>
            <a:xfrm rot="10800000">
              <a:off x="340138" y="7124700"/>
              <a:ext cx="5829267" cy="5821303"/>
            </a:xfrm>
            <a:custGeom>
              <a:avLst/>
              <a:gdLst>
                <a:gd name="connsiteX0" fmla="*/ 5348711 w 5829267"/>
                <a:gd name="connsiteY0" fmla="*/ 5821303 h 5821303"/>
                <a:gd name="connsiteX1" fmla="*/ 0 w 5829267"/>
                <a:gd name="connsiteY1" fmla="*/ 5821303 h 5821303"/>
                <a:gd name="connsiteX2" fmla="*/ 658 w 5829267"/>
                <a:gd name="connsiteY2" fmla="*/ 5793794 h 5821303"/>
                <a:gd name="connsiteX3" fmla="*/ 5517643 w 5829267"/>
                <a:gd name="connsiteY3" fmla="*/ 23476 h 5821303"/>
                <a:gd name="connsiteX4" fmla="*/ 5829267 w 5829267"/>
                <a:gd name="connsiteY4" fmla="*/ 0 h 5821303"/>
                <a:gd name="connsiteX5" fmla="*/ 5829267 w 5829267"/>
                <a:gd name="connsiteY5" fmla="*/ 5354227 h 5821303"/>
                <a:gd name="connsiteX6" fmla="*/ 5816148 w 5829267"/>
                <a:gd name="connsiteY6" fmla="*/ 5358025 h 5821303"/>
                <a:gd name="connsiteX7" fmla="*/ 5381140 w 5829267"/>
                <a:gd name="connsiteY7" fmla="*/ 5744536 h 5821303"/>
                <a:gd name="connsiteX8" fmla="*/ 5348711 w 5829267"/>
                <a:gd name="connsiteY8" fmla="*/ 5821303 h 582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9267" h="5821303">
                  <a:moveTo>
                    <a:pt x="5348711" y="5821303"/>
                  </a:moveTo>
                  <a:lnTo>
                    <a:pt x="0" y="5821303"/>
                  </a:lnTo>
                  <a:lnTo>
                    <a:pt x="658" y="5793794"/>
                  </a:lnTo>
                  <a:cubicBezTo>
                    <a:pt x="145612" y="2771674"/>
                    <a:pt x="2511841" y="325897"/>
                    <a:pt x="5517643" y="23476"/>
                  </a:cubicBezTo>
                  <a:lnTo>
                    <a:pt x="5829267" y="0"/>
                  </a:lnTo>
                  <a:lnTo>
                    <a:pt x="5829267" y="5354227"/>
                  </a:lnTo>
                  <a:lnTo>
                    <a:pt x="5816148" y="5358025"/>
                  </a:lnTo>
                  <a:cubicBezTo>
                    <a:pt x="5625612" y="5433193"/>
                    <a:pt x="5470603" y="5571363"/>
                    <a:pt x="5381140" y="5744536"/>
                  </a:cubicBezTo>
                  <a:lnTo>
                    <a:pt x="5348711" y="58213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任意多边形: 形状 15"/>
          <p:cNvSpPr/>
          <p:nvPr/>
        </p:nvSpPr>
        <p:spPr>
          <a:xfrm rot="10800000">
            <a:off x="898873" y="777692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7753" y="1333620"/>
            <a:ext cx="58492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</a:rPr>
              <a:t>控制单片机</a:t>
            </a:r>
            <a:endParaRPr lang="en-US" altLang="zh-CN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algn="ctr"/>
            <a:endParaRPr lang="zh-CN" altLang="en-US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73970" y="1382605"/>
            <a:ext cx="58492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和舵机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28641" y="796509"/>
            <a:ext cx="584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</a:rPr>
              <a:t>2</a:t>
            </a:r>
            <a:r>
              <a:rPr lang="en-US" altLang="zh-CN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effectLst/>
              </a:rPr>
              <a:t>.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effectLst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27937" y="1197939"/>
            <a:ext cx="130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·</a:t>
            </a:r>
            <a:r>
              <a:rPr lang="zh-CN" altLang="en-US" b="1" dirty="0">
                <a:solidFill>
                  <a:schemeClr val="bg1"/>
                </a:solidFill>
              </a:rPr>
              <a:t>实现细节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07039" y="359797"/>
            <a:ext cx="5611966" cy="6186309"/>
          </a:xfrm>
          <a:custGeom>
            <a:avLst/>
            <a:gdLst>
              <a:gd name="connsiteX0" fmla="*/ 0 w 5611966"/>
              <a:gd name="connsiteY0" fmla="*/ 0 h 6186309"/>
              <a:gd name="connsiteX1" fmla="*/ 505077 w 5611966"/>
              <a:gd name="connsiteY1" fmla="*/ 0 h 6186309"/>
              <a:gd name="connsiteX2" fmla="*/ 897915 w 5611966"/>
              <a:gd name="connsiteY2" fmla="*/ 0 h 6186309"/>
              <a:gd name="connsiteX3" fmla="*/ 1571350 w 5611966"/>
              <a:gd name="connsiteY3" fmla="*/ 0 h 6186309"/>
              <a:gd name="connsiteX4" fmla="*/ 2076427 w 5611966"/>
              <a:gd name="connsiteY4" fmla="*/ 0 h 6186309"/>
              <a:gd name="connsiteX5" fmla="*/ 2581504 w 5611966"/>
              <a:gd name="connsiteY5" fmla="*/ 0 h 6186309"/>
              <a:gd name="connsiteX6" fmla="*/ 3254940 w 5611966"/>
              <a:gd name="connsiteY6" fmla="*/ 0 h 6186309"/>
              <a:gd name="connsiteX7" fmla="*/ 3703898 w 5611966"/>
              <a:gd name="connsiteY7" fmla="*/ 0 h 6186309"/>
              <a:gd name="connsiteX8" fmla="*/ 4377333 w 5611966"/>
              <a:gd name="connsiteY8" fmla="*/ 0 h 6186309"/>
              <a:gd name="connsiteX9" fmla="*/ 5050769 w 5611966"/>
              <a:gd name="connsiteY9" fmla="*/ 0 h 6186309"/>
              <a:gd name="connsiteX10" fmla="*/ 5611966 w 5611966"/>
              <a:gd name="connsiteY10" fmla="*/ 0 h 6186309"/>
              <a:gd name="connsiteX11" fmla="*/ 5611966 w 5611966"/>
              <a:gd name="connsiteY11" fmla="*/ 686118 h 6186309"/>
              <a:gd name="connsiteX12" fmla="*/ 5611966 w 5611966"/>
              <a:gd name="connsiteY12" fmla="*/ 1310373 h 6186309"/>
              <a:gd name="connsiteX13" fmla="*/ 5611966 w 5611966"/>
              <a:gd name="connsiteY13" fmla="*/ 1687175 h 6186309"/>
              <a:gd name="connsiteX14" fmla="*/ 5611966 w 5611966"/>
              <a:gd name="connsiteY14" fmla="*/ 2249567 h 6186309"/>
              <a:gd name="connsiteX15" fmla="*/ 5611966 w 5611966"/>
              <a:gd name="connsiteY15" fmla="*/ 2811959 h 6186309"/>
              <a:gd name="connsiteX16" fmla="*/ 5611966 w 5611966"/>
              <a:gd name="connsiteY16" fmla="*/ 3374350 h 6186309"/>
              <a:gd name="connsiteX17" fmla="*/ 5611966 w 5611966"/>
              <a:gd name="connsiteY17" fmla="*/ 3998605 h 6186309"/>
              <a:gd name="connsiteX18" fmla="*/ 5611966 w 5611966"/>
              <a:gd name="connsiteY18" fmla="*/ 4622860 h 6186309"/>
              <a:gd name="connsiteX19" fmla="*/ 5611966 w 5611966"/>
              <a:gd name="connsiteY19" fmla="*/ 5247115 h 6186309"/>
              <a:gd name="connsiteX20" fmla="*/ 5611966 w 5611966"/>
              <a:gd name="connsiteY20" fmla="*/ 5623917 h 6186309"/>
              <a:gd name="connsiteX21" fmla="*/ 5611966 w 5611966"/>
              <a:gd name="connsiteY21" fmla="*/ 6186309 h 6186309"/>
              <a:gd name="connsiteX22" fmla="*/ 4994650 w 5611966"/>
              <a:gd name="connsiteY22" fmla="*/ 6186309 h 6186309"/>
              <a:gd name="connsiteX23" fmla="*/ 4545692 w 5611966"/>
              <a:gd name="connsiteY23" fmla="*/ 6186309 h 6186309"/>
              <a:gd name="connsiteX24" fmla="*/ 3984496 w 5611966"/>
              <a:gd name="connsiteY24" fmla="*/ 6186309 h 6186309"/>
              <a:gd name="connsiteX25" fmla="*/ 3591658 w 5611966"/>
              <a:gd name="connsiteY25" fmla="*/ 6186309 h 6186309"/>
              <a:gd name="connsiteX26" fmla="*/ 3198821 w 5611966"/>
              <a:gd name="connsiteY26" fmla="*/ 6186309 h 6186309"/>
              <a:gd name="connsiteX27" fmla="*/ 2637624 w 5611966"/>
              <a:gd name="connsiteY27" fmla="*/ 6186309 h 6186309"/>
              <a:gd name="connsiteX28" fmla="*/ 2188667 w 5611966"/>
              <a:gd name="connsiteY28" fmla="*/ 6186309 h 6186309"/>
              <a:gd name="connsiteX29" fmla="*/ 1571350 w 5611966"/>
              <a:gd name="connsiteY29" fmla="*/ 6186309 h 6186309"/>
              <a:gd name="connsiteX30" fmla="*/ 1122393 w 5611966"/>
              <a:gd name="connsiteY30" fmla="*/ 6186309 h 6186309"/>
              <a:gd name="connsiteX31" fmla="*/ 505077 w 5611966"/>
              <a:gd name="connsiteY31" fmla="*/ 6186309 h 6186309"/>
              <a:gd name="connsiteX32" fmla="*/ 0 w 5611966"/>
              <a:gd name="connsiteY32" fmla="*/ 6186309 h 6186309"/>
              <a:gd name="connsiteX33" fmla="*/ 0 w 5611966"/>
              <a:gd name="connsiteY33" fmla="*/ 5562054 h 6186309"/>
              <a:gd name="connsiteX34" fmla="*/ 0 w 5611966"/>
              <a:gd name="connsiteY34" fmla="*/ 4937799 h 6186309"/>
              <a:gd name="connsiteX35" fmla="*/ 0 w 5611966"/>
              <a:gd name="connsiteY35" fmla="*/ 4251681 h 6186309"/>
              <a:gd name="connsiteX36" fmla="*/ 0 w 5611966"/>
              <a:gd name="connsiteY36" fmla="*/ 3751153 h 6186309"/>
              <a:gd name="connsiteX37" fmla="*/ 0 w 5611966"/>
              <a:gd name="connsiteY37" fmla="*/ 3065035 h 6186309"/>
              <a:gd name="connsiteX38" fmla="*/ 0 w 5611966"/>
              <a:gd name="connsiteY38" fmla="*/ 2626369 h 6186309"/>
              <a:gd name="connsiteX39" fmla="*/ 0 w 5611966"/>
              <a:gd name="connsiteY39" fmla="*/ 2249567 h 6186309"/>
              <a:gd name="connsiteX40" fmla="*/ 0 w 5611966"/>
              <a:gd name="connsiteY40" fmla="*/ 1872764 h 6186309"/>
              <a:gd name="connsiteX41" fmla="*/ 0 w 5611966"/>
              <a:gd name="connsiteY41" fmla="*/ 1248510 h 6186309"/>
              <a:gd name="connsiteX42" fmla="*/ 0 w 5611966"/>
              <a:gd name="connsiteY42" fmla="*/ 871707 h 6186309"/>
              <a:gd name="connsiteX43" fmla="*/ 0 w 5611966"/>
              <a:gd name="connsiteY43" fmla="*/ 0 h 6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611966" h="6186309" extrusionOk="0">
                <a:moveTo>
                  <a:pt x="0" y="0"/>
                </a:moveTo>
                <a:cubicBezTo>
                  <a:pt x="200221" y="-56878"/>
                  <a:pt x="321163" y="6338"/>
                  <a:pt x="505077" y="0"/>
                </a:cubicBezTo>
                <a:cubicBezTo>
                  <a:pt x="688991" y="-6338"/>
                  <a:pt x="811707" y="38087"/>
                  <a:pt x="897915" y="0"/>
                </a:cubicBezTo>
                <a:cubicBezTo>
                  <a:pt x="984123" y="-38087"/>
                  <a:pt x="1359389" y="39899"/>
                  <a:pt x="1571350" y="0"/>
                </a:cubicBezTo>
                <a:cubicBezTo>
                  <a:pt x="1783312" y="-39899"/>
                  <a:pt x="1967566" y="22587"/>
                  <a:pt x="2076427" y="0"/>
                </a:cubicBezTo>
                <a:cubicBezTo>
                  <a:pt x="2185288" y="-22587"/>
                  <a:pt x="2434052" y="17365"/>
                  <a:pt x="2581504" y="0"/>
                </a:cubicBezTo>
                <a:cubicBezTo>
                  <a:pt x="2728956" y="-17365"/>
                  <a:pt x="3063203" y="48087"/>
                  <a:pt x="3254940" y="0"/>
                </a:cubicBezTo>
                <a:cubicBezTo>
                  <a:pt x="3446677" y="-48087"/>
                  <a:pt x="3533348" y="17585"/>
                  <a:pt x="3703898" y="0"/>
                </a:cubicBezTo>
                <a:cubicBezTo>
                  <a:pt x="3874448" y="-17585"/>
                  <a:pt x="4116271" y="23807"/>
                  <a:pt x="4377333" y="0"/>
                </a:cubicBezTo>
                <a:cubicBezTo>
                  <a:pt x="4638395" y="-23807"/>
                  <a:pt x="4830546" y="2297"/>
                  <a:pt x="5050769" y="0"/>
                </a:cubicBezTo>
                <a:cubicBezTo>
                  <a:pt x="5270992" y="-2297"/>
                  <a:pt x="5454499" y="10294"/>
                  <a:pt x="5611966" y="0"/>
                </a:cubicBezTo>
                <a:cubicBezTo>
                  <a:pt x="5612955" y="284264"/>
                  <a:pt x="5566836" y="356811"/>
                  <a:pt x="5611966" y="686118"/>
                </a:cubicBezTo>
                <a:cubicBezTo>
                  <a:pt x="5657096" y="1015425"/>
                  <a:pt x="5602059" y="1169390"/>
                  <a:pt x="5611966" y="1310373"/>
                </a:cubicBezTo>
                <a:cubicBezTo>
                  <a:pt x="5621873" y="1451357"/>
                  <a:pt x="5577833" y="1599192"/>
                  <a:pt x="5611966" y="1687175"/>
                </a:cubicBezTo>
                <a:cubicBezTo>
                  <a:pt x="5646099" y="1775158"/>
                  <a:pt x="5597267" y="2099124"/>
                  <a:pt x="5611966" y="2249567"/>
                </a:cubicBezTo>
                <a:cubicBezTo>
                  <a:pt x="5626665" y="2400010"/>
                  <a:pt x="5605674" y="2597774"/>
                  <a:pt x="5611966" y="2811959"/>
                </a:cubicBezTo>
                <a:cubicBezTo>
                  <a:pt x="5618258" y="3026144"/>
                  <a:pt x="5603996" y="3223073"/>
                  <a:pt x="5611966" y="3374350"/>
                </a:cubicBezTo>
                <a:cubicBezTo>
                  <a:pt x="5619936" y="3525627"/>
                  <a:pt x="5549426" y="3743836"/>
                  <a:pt x="5611966" y="3998605"/>
                </a:cubicBezTo>
                <a:cubicBezTo>
                  <a:pt x="5674506" y="4253375"/>
                  <a:pt x="5540043" y="4443898"/>
                  <a:pt x="5611966" y="4622860"/>
                </a:cubicBezTo>
                <a:cubicBezTo>
                  <a:pt x="5683889" y="4801823"/>
                  <a:pt x="5575479" y="5010010"/>
                  <a:pt x="5611966" y="5247115"/>
                </a:cubicBezTo>
                <a:cubicBezTo>
                  <a:pt x="5648453" y="5484220"/>
                  <a:pt x="5567390" y="5530321"/>
                  <a:pt x="5611966" y="5623917"/>
                </a:cubicBezTo>
                <a:cubicBezTo>
                  <a:pt x="5656542" y="5717513"/>
                  <a:pt x="5604614" y="5971672"/>
                  <a:pt x="5611966" y="6186309"/>
                </a:cubicBezTo>
                <a:cubicBezTo>
                  <a:pt x="5443299" y="6187912"/>
                  <a:pt x="5293494" y="6148082"/>
                  <a:pt x="4994650" y="6186309"/>
                </a:cubicBezTo>
                <a:cubicBezTo>
                  <a:pt x="4695806" y="6224536"/>
                  <a:pt x="4720461" y="6185873"/>
                  <a:pt x="4545692" y="6186309"/>
                </a:cubicBezTo>
                <a:cubicBezTo>
                  <a:pt x="4370923" y="6186745"/>
                  <a:pt x="4169841" y="6142060"/>
                  <a:pt x="3984496" y="6186309"/>
                </a:cubicBezTo>
                <a:cubicBezTo>
                  <a:pt x="3799151" y="6230558"/>
                  <a:pt x="3769192" y="6158767"/>
                  <a:pt x="3591658" y="6186309"/>
                </a:cubicBezTo>
                <a:cubicBezTo>
                  <a:pt x="3414124" y="6213851"/>
                  <a:pt x="3366422" y="6167390"/>
                  <a:pt x="3198821" y="6186309"/>
                </a:cubicBezTo>
                <a:cubicBezTo>
                  <a:pt x="3031220" y="6205228"/>
                  <a:pt x="2825318" y="6124187"/>
                  <a:pt x="2637624" y="6186309"/>
                </a:cubicBezTo>
                <a:cubicBezTo>
                  <a:pt x="2449930" y="6248431"/>
                  <a:pt x="2307313" y="6178244"/>
                  <a:pt x="2188667" y="6186309"/>
                </a:cubicBezTo>
                <a:cubicBezTo>
                  <a:pt x="2070021" y="6194374"/>
                  <a:pt x="1878954" y="6153581"/>
                  <a:pt x="1571350" y="6186309"/>
                </a:cubicBezTo>
                <a:cubicBezTo>
                  <a:pt x="1263746" y="6219037"/>
                  <a:pt x="1299607" y="6145925"/>
                  <a:pt x="1122393" y="6186309"/>
                </a:cubicBezTo>
                <a:cubicBezTo>
                  <a:pt x="945179" y="6226693"/>
                  <a:pt x="665584" y="6169869"/>
                  <a:pt x="505077" y="6186309"/>
                </a:cubicBezTo>
                <a:cubicBezTo>
                  <a:pt x="344570" y="6202749"/>
                  <a:pt x="232426" y="6143876"/>
                  <a:pt x="0" y="6186309"/>
                </a:cubicBezTo>
                <a:cubicBezTo>
                  <a:pt x="-4659" y="5983900"/>
                  <a:pt x="1521" y="5699073"/>
                  <a:pt x="0" y="5562054"/>
                </a:cubicBezTo>
                <a:cubicBezTo>
                  <a:pt x="-1521" y="5425035"/>
                  <a:pt x="11671" y="5079724"/>
                  <a:pt x="0" y="4937799"/>
                </a:cubicBezTo>
                <a:cubicBezTo>
                  <a:pt x="-11671" y="4795874"/>
                  <a:pt x="73206" y="4579803"/>
                  <a:pt x="0" y="4251681"/>
                </a:cubicBezTo>
                <a:cubicBezTo>
                  <a:pt x="-73206" y="3923559"/>
                  <a:pt x="17276" y="3889618"/>
                  <a:pt x="0" y="3751153"/>
                </a:cubicBezTo>
                <a:cubicBezTo>
                  <a:pt x="-17276" y="3612688"/>
                  <a:pt x="11180" y="3303980"/>
                  <a:pt x="0" y="3065035"/>
                </a:cubicBezTo>
                <a:cubicBezTo>
                  <a:pt x="-11180" y="2826090"/>
                  <a:pt x="36181" y="2741590"/>
                  <a:pt x="0" y="2626369"/>
                </a:cubicBezTo>
                <a:cubicBezTo>
                  <a:pt x="-36181" y="2511148"/>
                  <a:pt x="27460" y="2403005"/>
                  <a:pt x="0" y="2249567"/>
                </a:cubicBezTo>
                <a:cubicBezTo>
                  <a:pt x="-27460" y="2096129"/>
                  <a:pt x="26959" y="1981025"/>
                  <a:pt x="0" y="1872764"/>
                </a:cubicBezTo>
                <a:cubicBezTo>
                  <a:pt x="-26959" y="1764503"/>
                  <a:pt x="72378" y="1552469"/>
                  <a:pt x="0" y="1248510"/>
                </a:cubicBezTo>
                <a:cubicBezTo>
                  <a:pt x="-72378" y="944551"/>
                  <a:pt x="36045" y="991840"/>
                  <a:pt x="0" y="871707"/>
                </a:cubicBezTo>
                <a:cubicBezTo>
                  <a:pt x="-36045" y="751574"/>
                  <a:pt x="21937" y="20785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</a:t>
            </a:r>
            <a:r>
              <a:rPr lang="en-US" altLang="zh-CN" dirty="0">
                <a:solidFill>
                  <a:schemeClr val="bg1"/>
                </a:solidFill>
              </a:rPr>
              <a:t>CV.txt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整体思路：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</a:t>
            </a:r>
            <a:r>
              <a:rPr lang="zh-CN" altLang="en-US" dirty="0">
                <a:solidFill>
                  <a:schemeClr val="bg1"/>
                </a:solidFill>
              </a:rPr>
              <a:t>利用中断系统生成</a:t>
            </a:r>
            <a:r>
              <a:rPr lang="en-US" altLang="zh-CN" dirty="0">
                <a:solidFill>
                  <a:schemeClr val="bg1"/>
                </a:solidFill>
              </a:rPr>
              <a:t>PWM</a:t>
            </a:r>
            <a:r>
              <a:rPr lang="zh-CN" altLang="en-US" dirty="0">
                <a:solidFill>
                  <a:schemeClr val="bg1"/>
                </a:solidFill>
              </a:rPr>
              <a:t>信号，通过</a:t>
            </a:r>
            <a:r>
              <a:rPr lang="en-US" altLang="zh-CN" dirty="0">
                <a:solidFill>
                  <a:schemeClr val="bg1"/>
                </a:solidFill>
              </a:rPr>
              <a:t>P2^7</a:t>
            </a:r>
            <a:r>
              <a:rPr lang="zh-CN" altLang="en-US" dirty="0">
                <a:solidFill>
                  <a:schemeClr val="bg1"/>
                </a:solidFill>
              </a:rPr>
              <a:t>引脚输出；通过重置</a:t>
            </a:r>
            <a:r>
              <a:rPr lang="en-US" altLang="zh-CN" dirty="0">
                <a:solidFill>
                  <a:schemeClr val="bg1"/>
                </a:solidFill>
              </a:rPr>
              <a:t>ISP</a:t>
            </a:r>
            <a:r>
              <a:rPr lang="zh-CN" altLang="en-US" dirty="0">
                <a:solidFill>
                  <a:schemeClr val="bg1"/>
                </a:solidFill>
              </a:rPr>
              <a:t>控制寄存器实现单片机的热启动。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中断：每</a:t>
            </a:r>
            <a:r>
              <a:rPr lang="en-US" altLang="zh-CN" dirty="0">
                <a:solidFill>
                  <a:schemeClr val="bg1"/>
                </a:solidFill>
              </a:rPr>
              <a:t>500us</a:t>
            </a:r>
            <a:r>
              <a:rPr lang="zh-CN" altLang="en-US" dirty="0">
                <a:solidFill>
                  <a:schemeClr val="bg1"/>
                </a:solidFill>
              </a:rPr>
              <a:t>中断一次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PWM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定义变量</a:t>
            </a:r>
            <a:r>
              <a:rPr lang="en-US" altLang="zh-CN" dirty="0">
                <a:solidFill>
                  <a:schemeClr val="bg1"/>
                </a:solidFill>
              </a:rPr>
              <a:t>count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timer1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time_all</a:t>
            </a:r>
            <a:r>
              <a:rPr lang="zh-CN" altLang="en-US" dirty="0">
                <a:solidFill>
                  <a:schemeClr val="bg1"/>
                </a:solidFill>
              </a:rPr>
              <a:t>，其中</a:t>
            </a:r>
            <a:r>
              <a:rPr lang="en-US" altLang="zh-CN" dirty="0">
                <a:solidFill>
                  <a:schemeClr val="bg1"/>
                </a:solidFill>
              </a:rPr>
              <a:t>timer1</a:t>
            </a:r>
            <a:r>
              <a:rPr lang="zh-CN" altLang="en-US" dirty="0">
                <a:solidFill>
                  <a:schemeClr val="bg1"/>
                </a:solidFill>
              </a:rPr>
              <a:t>由</a:t>
            </a:r>
            <a:r>
              <a:rPr lang="en-US" altLang="zh-CN" dirty="0">
                <a:solidFill>
                  <a:schemeClr val="bg1"/>
                </a:solidFill>
              </a:rPr>
              <a:t>result.txt</a:t>
            </a:r>
            <a:r>
              <a:rPr lang="zh-CN" altLang="en-US" dirty="0">
                <a:solidFill>
                  <a:schemeClr val="bg1"/>
                </a:solidFill>
              </a:rPr>
              <a:t>中的结果决定，</a:t>
            </a:r>
            <a:r>
              <a:rPr lang="en-US" altLang="zh-CN" dirty="0">
                <a:solidFill>
                  <a:schemeClr val="bg1"/>
                </a:solidFill>
              </a:rPr>
              <a:t>count</a:t>
            </a:r>
            <a:r>
              <a:rPr lang="zh-CN" altLang="en-US" dirty="0">
                <a:solidFill>
                  <a:schemeClr val="bg1"/>
                </a:solidFill>
              </a:rPr>
              <a:t>用于中断计数，</a:t>
            </a:r>
            <a:r>
              <a:rPr lang="en-US" altLang="zh-CN" dirty="0" err="1">
                <a:solidFill>
                  <a:schemeClr val="bg1"/>
                </a:solidFill>
              </a:rPr>
              <a:t>time_all</a:t>
            </a:r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en-US" altLang="zh-CN" dirty="0">
                <a:solidFill>
                  <a:schemeClr val="bg1"/>
                </a:solidFill>
              </a:rPr>
              <a:t>PWM</a:t>
            </a:r>
            <a:r>
              <a:rPr lang="zh-CN" altLang="en-US" dirty="0">
                <a:solidFill>
                  <a:schemeClr val="bg1"/>
                </a:solidFill>
              </a:rPr>
              <a:t>信号的全周期长度。每中断一次，</a:t>
            </a:r>
            <a:r>
              <a:rPr lang="en-US" altLang="zh-CN" dirty="0">
                <a:solidFill>
                  <a:schemeClr val="bg1"/>
                </a:solidFill>
              </a:rPr>
              <a:t>count</a:t>
            </a:r>
            <a:r>
              <a:rPr lang="zh-CN" altLang="en-US" dirty="0">
                <a:solidFill>
                  <a:schemeClr val="bg1"/>
                </a:solidFill>
              </a:rPr>
              <a:t>加一。</a:t>
            </a:r>
            <a:r>
              <a:rPr lang="en-US" altLang="zh-CN" dirty="0">
                <a:solidFill>
                  <a:schemeClr val="bg1"/>
                </a:solidFill>
              </a:rPr>
              <a:t>count&lt;timer1</a:t>
            </a:r>
            <a:r>
              <a:rPr lang="zh-CN" altLang="en-US" dirty="0">
                <a:solidFill>
                  <a:schemeClr val="bg1"/>
                </a:solidFill>
              </a:rPr>
              <a:t>时，使</a:t>
            </a:r>
            <a:r>
              <a:rPr lang="en-US" altLang="zh-CN" dirty="0">
                <a:solidFill>
                  <a:schemeClr val="bg1"/>
                </a:solidFill>
              </a:rPr>
              <a:t>P2^7</a:t>
            </a:r>
            <a:r>
              <a:rPr lang="zh-CN" altLang="en-US" dirty="0">
                <a:solidFill>
                  <a:schemeClr val="bg1"/>
                </a:solidFill>
              </a:rPr>
              <a:t>输出高电平；</a:t>
            </a:r>
            <a:r>
              <a:rPr lang="en-US" altLang="zh-CN" dirty="0">
                <a:solidFill>
                  <a:schemeClr val="bg1"/>
                </a:solidFill>
              </a:rPr>
              <a:t>count</a:t>
            </a:r>
            <a:r>
              <a:rPr lang="zh-CN" altLang="en-US" dirty="0">
                <a:solidFill>
                  <a:schemeClr val="bg1"/>
                </a:solidFill>
              </a:rPr>
              <a:t>大于</a:t>
            </a:r>
            <a:r>
              <a:rPr lang="en-US" altLang="zh-CN" dirty="0">
                <a:solidFill>
                  <a:schemeClr val="bg1"/>
                </a:solidFill>
              </a:rPr>
              <a:t>timer1</a:t>
            </a:r>
            <a:r>
              <a:rPr lang="zh-CN" altLang="en-US" dirty="0">
                <a:solidFill>
                  <a:schemeClr val="bg1"/>
                </a:solidFill>
              </a:rPr>
              <a:t>时，输出低电平。当</a:t>
            </a:r>
            <a:r>
              <a:rPr lang="en-US" altLang="zh-CN" dirty="0">
                <a:solidFill>
                  <a:schemeClr val="bg1"/>
                </a:solidFill>
              </a:rPr>
              <a:t>count</a:t>
            </a:r>
            <a:r>
              <a:rPr lang="zh-CN" altLang="en-US" dirty="0">
                <a:solidFill>
                  <a:schemeClr val="bg1"/>
                </a:solidFill>
              </a:rPr>
              <a:t>达到</a:t>
            </a:r>
            <a:r>
              <a:rPr lang="en-US" altLang="zh-CN" dirty="0" err="1">
                <a:solidFill>
                  <a:schemeClr val="bg1"/>
                </a:solidFill>
              </a:rPr>
              <a:t>time_alll</a:t>
            </a:r>
            <a:r>
              <a:rPr lang="zh-CN" altLang="en-US" dirty="0">
                <a:solidFill>
                  <a:schemeClr val="bg1"/>
                </a:solidFill>
              </a:rPr>
              <a:t>时，置零。    热启动：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</a:t>
            </a:r>
            <a:r>
              <a:rPr lang="zh-CN" altLang="en-US" dirty="0">
                <a:solidFill>
                  <a:schemeClr val="bg1"/>
                </a:solidFill>
              </a:rPr>
              <a:t>定义变量</a:t>
            </a:r>
            <a:r>
              <a:rPr lang="en-US" altLang="zh-CN" dirty="0">
                <a:solidFill>
                  <a:schemeClr val="bg1"/>
                </a:solidFill>
              </a:rPr>
              <a:t>loop</a:t>
            </a:r>
            <a:r>
              <a:rPr lang="zh-CN" altLang="en-US" dirty="0">
                <a:solidFill>
                  <a:schemeClr val="bg1"/>
                </a:solidFill>
              </a:rPr>
              <a:t>，初始化为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，每中断一次加一。</a:t>
            </a:r>
            <a:r>
              <a:rPr lang="en-US" altLang="zh-CN" dirty="0">
                <a:solidFill>
                  <a:schemeClr val="bg1"/>
                </a:solidFill>
              </a:rPr>
              <a:t>Loop=100</a:t>
            </a:r>
            <a:r>
              <a:rPr lang="zh-CN" altLang="en-US" dirty="0">
                <a:solidFill>
                  <a:schemeClr val="bg1"/>
                </a:solidFill>
              </a:rPr>
              <a:t>时，将寄存器</a:t>
            </a:r>
            <a:r>
              <a:rPr lang="en-US" altLang="zh-CN" dirty="0">
                <a:solidFill>
                  <a:schemeClr val="bg1"/>
                </a:solidFill>
              </a:rPr>
              <a:t>ISP_CONTR</a:t>
            </a:r>
            <a:r>
              <a:rPr lang="zh-CN" altLang="en-US" dirty="0">
                <a:solidFill>
                  <a:schemeClr val="bg1"/>
                </a:solidFill>
              </a:rPr>
              <a:t>设置为</a:t>
            </a:r>
            <a:r>
              <a:rPr lang="en-US" altLang="zh-CN" dirty="0">
                <a:solidFill>
                  <a:schemeClr val="bg1"/>
                </a:solidFill>
              </a:rPr>
              <a:t>0x60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en-US" altLang="zh-CN" dirty="0" err="1">
                <a:solidFill>
                  <a:schemeClr val="bg1"/>
                </a:solidFill>
              </a:rPr>
              <a:t>write_into_mcu.c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整体思路：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   利用</a:t>
            </a: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en-US" dirty="0">
                <a:solidFill>
                  <a:schemeClr val="bg1"/>
                </a:solidFill>
              </a:rPr>
              <a:t>语言的文件读写函数，读取</a:t>
            </a:r>
            <a:r>
              <a:rPr lang="en-US" altLang="zh-CN" dirty="0">
                <a:solidFill>
                  <a:schemeClr val="bg1"/>
                </a:solidFill>
              </a:rPr>
              <a:t>result.txt</a:t>
            </a:r>
            <a:r>
              <a:rPr lang="zh-CN" altLang="en-US" dirty="0">
                <a:solidFill>
                  <a:schemeClr val="bg1"/>
                </a:solidFill>
              </a:rPr>
              <a:t>，得到分类的结果。读取</a:t>
            </a:r>
            <a:r>
              <a:rPr lang="en-US" altLang="zh-CN" dirty="0">
                <a:solidFill>
                  <a:schemeClr val="bg1"/>
                </a:solidFill>
              </a:rPr>
              <a:t>CV.txt</a:t>
            </a:r>
            <a:r>
              <a:rPr lang="zh-CN" altLang="en-US" dirty="0">
                <a:solidFill>
                  <a:schemeClr val="bg1"/>
                </a:solidFill>
              </a:rPr>
              <a:t>，根据分类结果对</a:t>
            </a:r>
            <a:r>
              <a:rPr lang="en-US" altLang="zh-CN" dirty="0">
                <a:solidFill>
                  <a:schemeClr val="bg1"/>
                </a:solidFill>
              </a:rPr>
              <a:t>timer1</a:t>
            </a:r>
            <a:r>
              <a:rPr lang="zh-CN" altLang="en-US" dirty="0">
                <a:solidFill>
                  <a:schemeClr val="bg1"/>
                </a:solidFill>
              </a:rPr>
              <a:t>的值进行修改后，写入</a:t>
            </a:r>
            <a:r>
              <a:rPr lang="en-US" altLang="zh-CN" dirty="0" err="1">
                <a:solidFill>
                  <a:schemeClr val="bg1"/>
                </a:solidFill>
              </a:rPr>
              <a:t>mcu.c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 定位</a:t>
            </a:r>
            <a:r>
              <a:rPr lang="en-US" altLang="zh-CN" dirty="0">
                <a:solidFill>
                  <a:schemeClr val="bg1"/>
                </a:solidFill>
              </a:rPr>
              <a:t>timer1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</a:t>
            </a:r>
            <a:r>
              <a:rPr lang="zh-CN" altLang="en-US" dirty="0">
                <a:solidFill>
                  <a:schemeClr val="bg1"/>
                </a:solidFill>
              </a:rPr>
              <a:t>根据</a:t>
            </a:r>
            <a:r>
              <a:rPr lang="en-US" altLang="zh-CN" dirty="0">
                <a:solidFill>
                  <a:schemeClr val="bg1"/>
                </a:solidFill>
              </a:rPr>
              <a:t>CV.txt</a:t>
            </a:r>
            <a:r>
              <a:rPr lang="zh-CN" altLang="en-US" dirty="0">
                <a:solidFill>
                  <a:schemeClr val="bg1"/>
                </a:solidFill>
              </a:rPr>
              <a:t>确定</a:t>
            </a:r>
            <a:r>
              <a:rPr lang="en-US" altLang="zh-CN" dirty="0">
                <a:solidFill>
                  <a:schemeClr val="bg1"/>
                </a:solidFill>
              </a:rPr>
              <a:t>timer1</a:t>
            </a:r>
            <a:r>
              <a:rPr lang="zh-CN" altLang="en-US" dirty="0">
                <a:solidFill>
                  <a:schemeClr val="bg1"/>
                </a:solidFill>
              </a:rPr>
              <a:t>定义和初始化的行号，对该行进行修改。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任意多边形: 形状 2"/>
          <p:cNvSpPr/>
          <p:nvPr/>
        </p:nvSpPr>
        <p:spPr>
          <a:xfrm rot="10800000">
            <a:off x="898420" y="6799294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40985" y="7447117"/>
            <a:ext cx="584929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批处理文件编写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8188" y="6818111"/>
            <a:ext cx="584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effectLst/>
              </a:rPr>
              <a:t>3.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2812610" y="-448440"/>
            <a:ext cx="78543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CN" sz="40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21099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/>
        </p:nvSpPr>
        <p:spPr>
          <a:xfrm rot="10800000">
            <a:off x="807652" y="817338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 rot="10800000">
            <a:off x="-5973020" y="792231"/>
            <a:ext cx="12293324" cy="12205573"/>
            <a:chOff x="-6123919" y="741108"/>
            <a:chExt cx="12293324" cy="12205573"/>
          </a:xfrm>
        </p:grpSpPr>
        <p:sp useBgFill="1">
          <p:nvSpPr>
            <p:cNvPr id="28" name="任意多边形: 形状 27"/>
            <p:cNvSpPr/>
            <p:nvPr/>
          </p:nvSpPr>
          <p:spPr>
            <a:xfrm rot="10800000">
              <a:off x="-6120101" y="769317"/>
              <a:ext cx="5850638" cy="5745783"/>
            </a:xfrm>
            <a:custGeom>
              <a:avLst/>
              <a:gdLst>
                <a:gd name="connsiteX0" fmla="*/ 0 w 5850638"/>
                <a:gd name="connsiteY0" fmla="*/ 5745783 h 5745783"/>
                <a:gd name="connsiteX1" fmla="*/ 0 w 5850638"/>
                <a:gd name="connsiteY1" fmla="*/ 398231 h 5745783"/>
                <a:gd name="connsiteX2" fmla="*/ 38519 w 5850638"/>
                <a:gd name="connsiteY2" fmla="*/ 387079 h 5745783"/>
                <a:gd name="connsiteX3" fmla="*/ 473527 w 5850638"/>
                <a:gd name="connsiteY3" fmla="*/ 568 h 5745783"/>
                <a:gd name="connsiteX4" fmla="*/ 473767 w 5850638"/>
                <a:gd name="connsiteY4" fmla="*/ 0 h 5745783"/>
                <a:gd name="connsiteX5" fmla="*/ 5850638 w 5850638"/>
                <a:gd name="connsiteY5" fmla="*/ 0 h 5745783"/>
                <a:gd name="connsiteX6" fmla="*/ 5831222 w 5850638"/>
                <a:gd name="connsiteY6" fmla="*/ 261160 h 5745783"/>
                <a:gd name="connsiteX7" fmla="*/ 24540 w 5850638"/>
                <a:gd name="connsiteY7" fmla="*/ 5745168 h 5745783"/>
                <a:gd name="connsiteX8" fmla="*/ 0 w 5850638"/>
                <a:gd name="connsiteY8" fmla="*/ 5745783 h 574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0638" h="5745783">
                  <a:moveTo>
                    <a:pt x="0" y="5745783"/>
                  </a:moveTo>
                  <a:lnTo>
                    <a:pt x="0" y="398231"/>
                  </a:lnTo>
                  <a:lnTo>
                    <a:pt x="38519" y="387079"/>
                  </a:lnTo>
                  <a:cubicBezTo>
                    <a:pt x="229055" y="311911"/>
                    <a:pt x="384065" y="173741"/>
                    <a:pt x="473527" y="568"/>
                  </a:cubicBezTo>
                  <a:lnTo>
                    <a:pt x="473767" y="0"/>
                  </a:lnTo>
                  <a:lnTo>
                    <a:pt x="5850638" y="0"/>
                  </a:lnTo>
                  <a:lnTo>
                    <a:pt x="5831222" y="261160"/>
                  </a:lnTo>
                  <a:cubicBezTo>
                    <a:pt x="5535278" y="3241762"/>
                    <a:pt x="3072483" y="5592102"/>
                    <a:pt x="24540" y="5745168"/>
                  </a:cubicBezTo>
                  <a:lnTo>
                    <a:pt x="0" y="574578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7" name="任意多边形: 形状 26"/>
            <p:cNvSpPr/>
            <p:nvPr/>
          </p:nvSpPr>
          <p:spPr>
            <a:xfrm rot="10800000">
              <a:off x="217484" y="741108"/>
              <a:ext cx="5825106" cy="5745103"/>
            </a:xfrm>
            <a:custGeom>
              <a:avLst/>
              <a:gdLst>
                <a:gd name="connsiteX0" fmla="*/ 5825106 w 5825106"/>
                <a:gd name="connsiteY0" fmla="*/ 5745103 h 5745103"/>
                <a:gd name="connsiteX1" fmla="*/ 5513482 w 5825106"/>
                <a:gd name="connsiteY1" fmla="*/ 5721627 h 5745103"/>
                <a:gd name="connsiteX2" fmla="*/ 5319184 w 5825106"/>
                <a:gd name="connsiteY2" fmla="*/ 5697762 h 5745103"/>
                <a:gd name="connsiteX3" fmla="*/ 5337509 w 5825106"/>
                <a:gd name="connsiteY3" fmla="*/ 5664002 h 5745103"/>
                <a:gd name="connsiteX4" fmla="*/ 5357591 w 5825106"/>
                <a:gd name="connsiteY4" fmla="*/ 5564531 h 5745103"/>
                <a:gd name="connsiteX5" fmla="*/ 5357591 w 5825106"/>
                <a:gd name="connsiteY5" fmla="*/ 555721 h 5745103"/>
                <a:gd name="connsiteX6" fmla="*/ 5102043 w 5825106"/>
                <a:gd name="connsiteY6" fmla="*/ 300173 h 5745103"/>
                <a:gd name="connsiteX7" fmla="*/ 4079883 w 5825106"/>
                <a:gd name="connsiteY7" fmla="*/ 300173 h 5745103"/>
                <a:gd name="connsiteX8" fmla="*/ 3824335 w 5825106"/>
                <a:gd name="connsiteY8" fmla="*/ 555721 h 5745103"/>
                <a:gd name="connsiteX9" fmla="*/ 3824335 w 5825106"/>
                <a:gd name="connsiteY9" fmla="*/ 5304105 h 5745103"/>
                <a:gd name="connsiteX10" fmla="*/ 3705547 w 5825106"/>
                <a:gd name="connsiteY10" fmla="*/ 5256274 h 5745103"/>
                <a:gd name="connsiteX11" fmla="*/ 17406 w 5825106"/>
                <a:gd name="connsiteY11" fmla="*/ 241922 h 5745103"/>
                <a:gd name="connsiteX12" fmla="*/ 0 w 5825106"/>
                <a:gd name="connsiteY12" fmla="*/ 0 h 5745103"/>
                <a:gd name="connsiteX13" fmla="*/ 5376739 w 5825106"/>
                <a:gd name="connsiteY13" fmla="*/ 0 h 5745103"/>
                <a:gd name="connsiteX14" fmla="*/ 5376979 w 5825106"/>
                <a:gd name="connsiteY14" fmla="*/ 568 h 5745103"/>
                <a:gd name="connsiteX15" fmla="*/ 5811987 w 5825106"/>
                <a:gd name="connsiteY15" fmla="*/ 387079 h 5745103"/>
                <a:gd name="connsiteX16" fmla="*/ 5825106 w 5825106"/>
                <a:gd name="connsiteY16" fmla="*/ 390877 h 5745103"/>
                <a:gd name="connsiteX17" fmla="*/ 5825106 w 5825106"/>
                <a:gd name="connsiteY17" fmla="*/ 5745103 h 574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25106" h="5745103">
                  <a:moveTo>
                    <a:pt x="5825106" y="5745103"/>
                  </a:moveTo>
                  <a:lnTo>
                    <a:pt x="5513482" y="5721627"/>
                  </a:lnTo>
                  <a:lnTo>
                    <a:pt x="5319184" y="5697762"/>
                  </a:lnTo>
                  <a:lnTo>
                    <a:pt x="5337509" y="5664002"/>
                  </a:lnTo>
                  <a:cubicBezTo>
                    <a:pt x="5350440" y="5633428"/>
                    <a:pt x="5357591" y="5599815"/>
                    <a:pt x="5357591" y="5564531"/>
                  </a:cubicBezTo>
                  <a:lnTo>
                    <a:pt x="5357591" y="555721"/>
                  </a:lnTo>
                  <a:cubicBezTo>
                    <a:pt x="5357591" y="414586"/>
                    <a:pt x="5243178" y="300173"/>
                    <a:pt x="5102043" y="300173"/>
                  </a:cubicBezTo>
                  <a:lnTo>
                    <a:pt x="4079883" y="300173"/>
                  </a:lnTo>
                  <a:cubicBezTo>
                    <a:pt x="3938748" y="300173"/>
                    <a:pt x="3824335" y="414586"/>
                    <a:pt x="3824335" y="555721"/>
                  </a:cubicBezTo>
                  <a:lnTo>
                    <a:pt x="3824335" y="5304105"/>
                  </a:lnTo>
                  <a:lnTo>
                    <a:pt x="3705547" y="5256274"/>
                  </a:lnTo>
                  <a:cubicBezTo>
                    <a:pt x="1691333" y="4394632"/>
                    <a:pt x="234102" y="2497446"/>
                    <a:pt x="17406" y="241922"/>
                  </a:cubicBezTo>
                  <a:lnTo>
                    <a:pt x="0" y="0"/>
                  </a:lnTo>
                  <a:lnTo>
                    <a:pt x="5376739" y="0"/>
                  </a:lnTo>
                  <a:lnTo>
                    <a:pt x="5376979" y="568"/>
                  </a:lnTo>
                  <a:cubicBezTo>
                    <a:pt x="5466442" y="173741"/>
                    <a:pt x="5621451" y="311911"/>
                    <a:pt x="5811987" y="387079"/>
                  </a:cubicBezTo>
                  <a:lnTo>
                    <a:pt x="5825106" y="390877"/>
                  </a:lnTo>
                  <a:lnTo>
                    <a:pt x="5825106" y="57451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6" name="任意多边形: 形状 25"/>
            <p:cNvSpPr/>
            <p:nvPr/>
          </p:nvSpPr>
          <p:spPr>
            <a:xfrm rot="10800000">
              <a:off x="-6123919" y="7124699"/>
              <a:ext cx="5854456" cy="5821982"/>
            </a:xfrm>
            <a:custGeom>
              <a:avLst/>
              <a:gdLst>
                <a:gd name="connsiteX0" fmla="*/ 5854456 w 5854456"/>
                <a:gd name="connsiteY0" fmla="*/ 5821982 h 5821982"/>
                <a:gd name="connsiteX1" fmla="*/ 505956 w 5854456"/>
                <a:gd name="connsiteY1" fmla="*/ 5821982 h 5821982"/>
                <a:gd name="connsiteX2" fmla="*/ 473527 w 5854456"/>
                <a:gd name="connsiteY2" fmla="*/ 5745215 h 5821982"/>
                <a:gd name="connsiteX3" fmla="*/ 38519 w 5854456"/>
                <a:gd name="connsiteY3" fmla="*/ 5358704 h 5821982"/>
                <a:gd name="connsiteX4" fmla="*/ 0 w 5854456"/>
                <a:gd name="connsiteY4" fmla="*/ 5347552 h 5821982"/>
                <a:gd name="connsiteX5" fmla="*/ 0 w 5854456"/>
                <a:gd name="connsiteY5" fmla="*/ 0 h 5821982"/>
                <a:gd name="connsiteX6" fmla="*/ 24540 w 5854456"/>
                <a:gd name="connsiteY6" fmla="*/ 615 h 5821982"/>
                <a:gd name="connsiteX7" fmla="*/ 5853534 w 5854456"/>
                <a:gd name="connsiteY7" fmla="*/ 5784726 h 5821982"/>
                <a:gd name="connsiteX8" fmla="*/ 5854456 w 5854456"/>
                <a:gd name="connsiteY8" fmla="*/ 5821982 h 5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4456" h="5821982">
                  <a:moveTo>
                    <a:pt x="5854456" y="5821982"/>
                  </a:moveTo>
                  <a:lnTo>
                    <a:pt x="505956" y="5821982"/>
                  </a:lnTo>
                  <a:lnTo>
                    <a:pt x="473527" y="5745215"/>
                  </a:lnTo>
                  <a:cubicBezTo>
                    <a:pt x="384065" y="5572042"/>
                    <a:pt x="229055" y="5433872"/>
                    <a:pt x="38519" y="5358704"/>
                  </a:cubicBezTo>
                  <a:lnTo>
                    <a:pt x="0" y="5347552"/>
                  </a:lnTo>
                  <a:lnTo>
                    <a:pt x="0" y="0"/>
                  </a:lnTo>
                  <a:lnTo>
                    <a:pt x="24540" y="615"/>
                  </a:lnTo>
                  <a:cubicBezTo>
                    <a:pt x="3174081" y="158782"/>
                    <a:pt x="5698814" y="2663151"/>
                    <a:pt x="5853534" y="5784726"/>
                  </a:cubicBezTo>
                  <a:lnTo>
                    <a:pt x="5854456" y="5821982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5" name="任意多边形: 形状 24"/>
            <p:cNvSpPr/>
            <p:nvPr/>
          </p:nvSpPr>
          <p:spPr>
            <a:xfrm rot="10800000">
              <a:off x="340138" y="7124700"/>
              <a:ext cx="5829267" cy="5821303"/>
            </a:xfrm>
            <a:custGeom>
              <a:avLst/>
              <a:gdLst>
                <a:gd name="connsiteX0" fmla="*/ 5348711 w 5829267"/>
                <a:gd name="connsiteY0" fmla="*/ 5821303 h 5821303"/>
                <a:gd name="connsiteX1" fmla="*/ 0 w 5829267"/>
                <a:gd name="connsiteY1" fmla="*/ 5821303 h 5821303"/>
                <a:gd name="connsiteX2" fmla="*/ 658 w 5829267"/>
                <a:gd name="connsiteY2" fmla="*/ 5793794 h 5821303"/>
                <a:gd name="connsiteX3" fmla="*/ 5517643 w 5829267"/>
                <a:gd name="connsiteY3" fmla="*/ 23476 h 5821303"/>
                <a:gd name="connsiteX4" fmla="*/ 5829267 w 5829267"/>
                <a:gd name="connsiteY4" fmla="*/ 0 h 5821303"/>
                <a:gd name="connsiteX5" fmla="*/ 5829267 w 5829267"/>
                <a:gd name="connsiteY5" fmla="*/ 5354227 h 5821303"/>
                <a:gd name="connsiteX6" fmla="*/ 5816148 w 5829267"/>
                <a:gd name="connsiteY6" fmla="*/ 5358025 h 5821303"/>
                <a:gd name="connsiteX7" fmla="*/ 5381140 w 5829267"/>
                <a:gd name="connsiteY7" fmla="*/ 5744536 h 5821303"/>
                <a:gd name="connsiteX8" fmla="*/ 5348711 w 5829267"/>
                <a:gd name="connsiteY8" fmla="*/ 5821303 h 582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9267" h="5821303">
                  <a:moveTo>
                    <a:pt x="5348711" y="5821303"/>
                  </a:moveTo>
                  <a:lnTo>
                    <a:pt x="0" y="5821303"/>
                  </a:lnTo>
                  <a:lnTo>
                    <a:pt x="658" y="5793794"/>
                  </a:lnTo>
                  <a:cubicBezTo>
                    <a:pt x="145612" y="2771674"/>
                    <a:pt x="2511841" y="325897"/>
                    <a:pt x="5517643" y="23476"/>
                  </a:cubicBezTo>
                  <a:lnTo>
                    <a:pt x="5829267" y="0"/>
                  </a:lnTo>
                  <a:lnTo>
                    <a:pt x="5829267" y="5354227"/>
                  </a:lnTo>
                  <a:lnTo>
                    <a:pt x="5816148" y="5358025"/>
                  </a:lnTo>
                  <a:cubicBezTo>
                    <a:pt x="5625612" y="5433193"/>
                    <a:pt x="5470603" y="5571363"/>
                    <a:pt x="5381140" y="5744536"/>
                  </a:cubicBezTo>
                  <a:lnTo>
                    <a:pt x="5348711" y="58213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任意多边形: 形状 15"/>
          <p:cNvSpPr/>
          <p:nvPr/>
        </p:nvSpPr>
        <p:spPr>
          <a:xfrm rot="10800000">
            <a:off x="898873" y="777692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41438" y="1425515"/>
            <a:ext cx="584929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批处理文件编写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28641" y="796509"/>
            <a:ext cx="584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effectLst/>
              </a:rPr>
              <a:t>3.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3811" y="817338"/>
            <a:ext cx="130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整体结构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349" y="1632239"/>
            <a:ext cx="8724201" cy="3987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2812610" y="-448440"/>
            <a:ext cx="78543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CN" sz="40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39146" y="-96333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/>
        </p:nvSpPr>
        <p:spPr>
          <a:xfrm rot="10800000">
            <a:off x="807652" y="817338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 rot="10800000">
            <a:off x="-5973020" y="792231"/>
            <a:ext cx="12293324" cy="12205573"/>
            <a:chOff x="-6123919" y="741108"/>
            <a:chExt cx="12293324" cy="12205573"/>
          </a:xfrm>
        </p:grpSpPr>
        <p:sp useBgFill="1">
          <p:nvSpPr>
            <p:cNvPr id="28" name="任意多边形: 形状 27"/>
            <p:cNvSpPr/>
            <p:nvPr/>
          </p:nvSpPr>
          <p:spPr>
            <a:xfrm rot="10800000">
              <a:off x="-6120101" y="769317"/>
              <a:ext cx="5850638" cy="5745783"/>
            </a:xfrm>
            <a:custGeom>
              <a:avLst/>
              <a:gdLst>
                <a:gd name="connsiteX0" fmla="*/ 0 w 5850638"/>
                <a:gd name="connsiteY0" fmla="*/ 5745783 h 5745783"/>
                <a:gd name="connsiteX1" fmla="*/ 0 w 5850638"/>
                <a:gd name="connsiteY1" fmla="*/ 398231 h 5745783"/>
                <a:gd name="connsiteX2" fmla="*/ 38519 w 5850638"/>
                <a:gd name="connsiteY2" fmla="*/ 387079 h 5745783"/>
                <a:gd name="connsiteX3" fmla="*/ 473527 w 5850638"/>
                <a:gd name="connsiteY3" fmla="*/ 568 h 5745783"/>
                <a:gd name="connsiteX4" fmla="*/ 473767 w 5850638"/>
                <a:gd name="connsiteY4" fmla="*/ 0 h 5745783"/>
                <a:gd name="connsiteX5" fmla="*/ 5850638 w 5850638"/>
                <a:gd name="connsiteY5" fmla="*/ 0 h 5745783"/>
                <a:gd name="connsiteX6" fmla="*/ 5831222 w 5850638"/>
                <a:gd name="connsiteY6" fmla="*/ 261160 h 5745783"/>
                <a:gd name="connsiteX7" fmla="*/ 24540 w 5850638"/>
                <a:gd name="connsiteY7" fmla="*/ 5745168 h 5745783"/>
                <a:gd name="connsiteX8" fmla="*/ 0 w 5850638"/>
                <a:gd name="connsiteY8" fmla="*/ 5745783 h 574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0638" h="5745783">
                  <a:moveTo>
                    <a:pt x="0" y="5745783"/>
                  </a:moveTo>
                  <a:lnTo>
                    <a:pt x="0" y="398231"/>
                  </a:lnTo>
                  <a:lnTo>
                    <a:pt x="38519" y="387079"/>
                  </a:lnTo>
                  <a:cubicBezTo>
                    <a:pt x="229055" y="311911"/>
                    <a:pt x="384065" y="173741"/>
                    <a:pt x="473527" y="568"/>
                  </a:cubicBezTo>
                  <a:lnTo>
                    <a:pt x="473767" y="0"/>
                  </a:lnTo>
                  <a:lnTo>
                    <a:pt x="5850638" y="0"/>
                  </a:lnTo>
                  <a:lnTo>
                    <a:pt x="5831222" y="261160"/>
                  </a:lnTo>
                  <a:cubicBezTo>
                    <a:pt x="5535278" y="3241762"/>
                    <a:pt x="3072483" y="5592102"/>
                    <a:pt x="24540" y="5745168"/>
                  </a:cubicBezTo>
                  <a:lnTo>
                    <a:pt x="0" y="574578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7" name="任意多边形: 形状 26"/>
            <p:cNvSpPr/>
            <p:nvPr/>
          </p:nvSpPr>
          <p:spPr>
            <a:xfrm rot="10800000">
              <a:off x="217484" y="741108"/>
              <a:ext cx="5825106" cy="5745103"/>
            </a:xfrm>
            <a:custGeom>
              <a:avLst/>
              <a:gdLst>
                <a:gd name="connsiteX0" fmla="*/ 5825106 w 5825106"/>
                <a:gd name="connsiteY0" fmla="*/ 5745103 h 5745103"/>
                <a:gd name="connsiteX1" fmla="*/ 5513482 w 5825106"/>
                <a:gd name="connsiteY1" fmla="*/ 5721627 h 5745103"/>
                <a:gd name="connsiteX2" fmla="*/ 5319184 w 5825106"/>
                <a:gd name="connsiteY2" fmla="*/ 5697762 h 5745103"/>
                <a:gd name="connsiteX3" fmla="*/ 5337509 w 5825106"/>
                <a:gd name="connsiteY3" fmla="*/ 5664002 h 5745103"/>
                <a:gd name="connsiteX4" fmla="*/ 5357591 w 5825106"/>
                <a:gd name="connsiteY4" fmla="*/ 5564531 h 5745103"/>
                <a:gd name="connsiteX5" fmla="*/ 5357591 w 5825106"/>
                <a:gd name="connsiteY5" fmla="*/ 555721 h 5745103"/>
                <a:gd name="connsiteX6" fmla="*/ 5102043 w 5825106"/>
                <a:gd name="connsiteY6" fmla="*/ 300173 h 5745103"/>
                <a:gd name="connsiteX7" fmla="*/ 4079883 w 5825106"/>
                <a:gd name="connsiteY7" fmla="*/ 300173 h 5745103"/>
                <a:gd name="connsiteX8" fmla="*/ 3824335 w 5825106"/>
                <a:gd name="connsiteY8" fmla="*/ 555721 h 5745103"/>
                <a:gd name="connsiteX9" fmla="*/ 3824335 w 5825106"/>
                <a:gd name="connsiteY9" fmla="*/ 5304105 h 5745103"/>
                <a:gd name="connsiteX10" fmla="*/ 3705547 w 5825106"/>
                <a:gd name="connsiteY10" fmla="*/ 5256274 h 5745103"/>
                <a:gd name="connsiteX11" fmla="*/ 17406 w 5825106"/>
                <a:gd name="connsiteY11" fmla="*/ 241922 h 5745103"/>
                <a:gd name="connsiteX12" fmla="*/ 0 w 5825106"/>
                <a:gd name="connsiteY12" fmla="*/ 0 h 5745103"/>
                <a:gd name="connsiteX13" fmla="*/ 5376739 w 5825106"/>
                <a:gd name="connsiteY13" fmla="*/ 0 h 5745103"/>
                <a:gd name="connsiteX14" fmla="*/ 5376979 w 5825106"/>
                <a:gd name="connsiteY14" fmla="*/ 568 h 5745103"/>
                <a:gd name="connsiteX15" fmla="*/ 5811987 w 5825106"/>
                <a:gd name="connsiteY15" fmla="*/ 387079 h 5745103"/>
                <a:gd name="connsiteX16" fmla="*/ 5825106 w 5825106"/>
                <a:gd name="connsiteY16" fmla="*/ 390877 h 5745103"/>
                <a:gd name="connsiteX17" fmla="*/ 5825106 w 5825106"/>
                <a:gd name="connsiteY17" fmla="*/ 5745103 h 574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25106" h="5745103">
                  <a:moveTo>
                    <a:pt x="5825106" y="5745103"/>
                  </a:moveTo>
                  <a:lnTo>
                    <a:pt x="5513482" y="5721627"/>
                  </a:lnTo>
                  <a:lnTo>
                    <a:pt x="5319184" y="5697762"/>
                  </a:lnTo>
                  <a:lnTo>
                    <a:pt x="5337509" y="5664002"/>
                  </a:lnTo>
                  <a:cubicBezTo>
                    <a:pt x="5350440" y="5633428"/>
                    <a:pt x="5357591" y="5599815"/>
                    <a:pt x="5357591" y="5564531"/>
                  </a:cubicBezTo>
                  <a:lnTo>
                    <a:pt x="5357591" y="555721"/>
                  </a:lnTo>
                  <a:cubicBezTo>
                    <a:pt x="5357591" y="414586"/>
                    <a:pt x="5243178" y="300173"/>
                    <a:pt x="5102043" y="300173"/>
                  </a:cubicBezTo>
                  <a:lnTo>
                    <a:pt x="4079883" y="300173"/>
                  </a:lnTo>
                  <a:cubicBezTo>
                    <a:pt x="3938748" y="300173"/>
                    <a:pt x="3824335" y="414586"/>
                    <a:pt x="3824335" y="555721"/>
                  </a:cubicBezTo>
                  <a:lnTo>
                    <a:pt x="3824335" y="5304105"/>
                  </a:lnTo>
                  <a:lnTo>
                    <a:pt x="3705547" y="5256274"/>
                  </a:lnTo>
                  <a:cubicBezTo>
                    <a:pt x="1691333" y="4394632"/>
                    <a:pt x="234102" y="2497446"/>
                    <a:pt x="17406" y="241922"/>
                  </a:cubicBezTo>
                  <a:lnTo>
                    <a:pt x="0" y="0"/>
                  </a:lnTo>
                  <a:lnTo>
                    <a:pt x="5376739" y="0"/>
                  </a:lnTo>
                  <a:lnTo>
                    <a:pt x="5376979" y="568"/>
                  </a:lnTo>
                  <a:cubicBezTo>
                    <a:pt x="5466442" y="173741"/>
                    <a:pt x="5621451" y="311911"/>
                    <a:pt x="5811987" y="387079"/>
                  </a:cubicBezTo>
                  <a:lnTo>
                    <a:pt x="5825106" y="390877"/>
                  </a:lnTo>
                  <a:lnTo>
                    <a:pt x="5825106" y="57451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6" name="任意多边形: 形状 25"/>
            <p:cNvSpPr/>
            <p:nvPr/>
          </p:nvSpPr>
          <p:spPr>
            <a:xfrm rot="10800000">
              <a:off x="-6123919" y="7124699"/>
              <a:ext cx="5854456" cy="5821982"/>
            </a:xfrm>
            <a:custGeom>
              <a:avLst/>
              <a:gdLst>
                <a:gd name="connsiteX0" fmla="*/ 5854456 w 5854456"/>
                <a:gd name="connsiteY0" fmla="*/ 5821982 h 5821982"/>
                <a:gd name="connsiteX1" fmla="*/ 505956 w 5854456"/>
                <a:gd name="connsiteY1" fmla="*/ 5821982 h 5821982"/>
                <a:gd name="connsiteX2" fmla="*/ 473527 w 5854456"/>
                <a:gd name="connsiteY2" fmla="*/ 5745215 h 5821982"/>
                <a:gd name="connsiteX3" fmla="*/ 38519 w 5854456"/>
                <a:gd name="connsiteY3" fmla="*/ 5358704 h 5821982"/>
                <a:gd name="connsiteX4" fmla="*/ 0 w 5854456"/>
                <a:gd name="connsiteY4" fmla="*/ 5347552 h 5821982"/>
                <a:gd name="connsiteX5" fmla="*/ 0 w 5854456"/>
                <a:gd name="connsiteY5" fmla="*/ 0 h 5821982"/>
                <a:gd name="connsiteX6" fmla="*/ 24540 w 5854456"/>
                <a:gd name="connsiteY6" fmla="*/ 615 h 5821982"/>
                <a:gd name="connsiteX7" fmla="*/ 5853534 w 5854456"/>
                <a:gd name="connsiteY7" fmla="*/ 5784726 h 5821982"/>
                <a:gd name="connsiteX8" fmla="*/ 5854456 w 5854456"/>
                <a:gd name="connsiteY8" fmla="*/ 5821982 h 5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4456" h="5821982">
                  <a:moveTo>
                    <a:pt x="5854456" y="5821982"/>
                  </a:moveTo>
                  <a:lnTo>
                    <a:pt x="505956" y="5821982"/>
                  </a:lnTo>
                  <a:lnTo>
                    <a:pt x="473527" y="5745215"/>
                  </a:lnTo>
                  <a:cubicBezTo>
                    <a:pt x="384065" y="5572042"/>
                    <a:pt x="229055" y="5433872"/>
                    <a:pt x="38519" y="5358704"/>
                  </a:cubicBezTo>
                  <a:lnTo>
                    <a:pt x="0" y="5347552"/>
                  </a:lnTo>
                  <a:lnTo>
                    <a:pt x="0" y="0"/>
                  </a:lnTo>
                  <a:lnTo>
                    <a:pt x="24540" y="615"/>
                  </a:lnTo>
                  <a:cubicBezTo>
                    <a:pt x="3174081" y="158782"/>
                    <a:pt x="5698814" y="2663151"/>
                    <a:pt x="5853534" y="5784726"/>
                  </a:cubicBezTo>
                  <a:lnTo>
                    <a:pt x="5854456" y="5821982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5" name="任意多边形: 形状 24"/>
            <p:cNvSpPr/>
            <p:nvPr/>
          </p:nvSpPr>
          <p:spPr>
            <a:xfrm rot="10800000">
              <a:off x="340138" y="7124700"/>
              <a:ext cx="5829267" cy="5821303"/>
            </a:xfrm>
            <a:custGeom>
              <a:avLst/>
              <a:gdLst>
                <a:gd name="connsiteX0" fmla="*/ 5348711 w 5829267"/>
                <a:gd name="connsiteY0" fmla="*/ 5821303 h 5821303"/>
                <a:gd name="connsiteX1" fmla="*/ 0 w 5829267"/>
                <a:gd name="connsiteY1" fmla="*/ 5821303 h 5821303"/>
                <a:gd name="connsiteX2" fmla="*/ 658 w 5829267"/>
                <a:gd name="connsiteY2" fmla="*/ 5793794 h 5821303"/>
                <a:gd name="connsiteX3" fmla="*/ 5517643 w 5829267"/>
                <a:gd name="connsiteY3" fmla="*/ 23476 h 5821303"/>
                <a:gd name="connsiteX4" fmla="*/ 5829267 w 5829267"/>
                <a:gd name="connsiteY4" fmla="*/ 0 h 5821303"/>
                <a:gd name="connsiteX5" fmla="*/ 5829267 w 5829267"/>
                <a:gd name="connsiteY5" fmla="*/ 5354227 h 5821303"/>
                <a:gd name="connsiteX6" fmla="*/ 5816148 w 5829267"/>
                <a:gd name="connsiteY6" fmla="*/ 5358025 h 5821303"/>
                <a:gd name="connsiteX7" fmla="*/ 5381140 w 5829267"/>
                <a:gd name="connsiteY7" fmla="*/ 5744536 h 5821303"/>
                <a:gd name="connsiteX8" fmla="*/ 5348711 w 5829267"/>
                <a:gd name="connsiteY8" fmla="*/ 5821303 h 582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9267" h="5821303">
                  <a:moveTo>
                    <a:pt x="5348711" y="5821303"/>
                  </a:moveTo>
                  <a:lnTo>
                    <a:pt x="0" y="5821303"/>
                  </a:lnTo>
                  <a:lnTo>
                    <a:pt x="658" y="5793794"/>
                  </a:lnTo>
                  <a:cubicBezTo>
                    <a:pt x="145612" y="2771674"/>
                    <a:pt x="2511841" y="325897"/>
                    <a:pt x="5517643" y="23476"/>
                  </a:cubicBezTo>
                  <a:lnTo>
                    <a:pt x="5829267" y="0"/>
                  </a:lnTo>
                  <a:lnTo>
                    <a:pt x="5829267" y="5354227"/>
                  </a:lnTo>
                  <a:lnTo>
                    <a:pt x="5816148" y="5358025"/>
                  </a:lnTo>
                  <a:cubicBezTo>
                    <a:pt x="5625612" y="5433193"/>
                    <a:pt x="5470603" y="5571363"/>
                    <a:pt x="5381140" y="5744536"/>
                  </a:cubicBezTo>
                  <a:lnTo>
                    <a:pt x="5348711" y="58213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任意多边形: 形状 15"/>
          <p:cNvSpPr/>
          <p:nvPr/>
        </p:nvSpPr>
        <p:spPr>
          <a:xfrm rot="10800000">
            <a:off x="898873" y="777692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41438" y="1425515"/>
            <a:ext cx="584929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批处理文件编写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28641" y="796509"/>
            <a:ext cx="584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effectLst/>
              </a:rPr>
              <a:t>3.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32062" y="767067"/>
            <a:ext cx="130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·</a:t>
            </a:r>
            <a:r>
              <a:rPr lang="zh-CN" altLang="en-US" b="1" dirty="0">
                <a:solidFill>
                  <a:schemeClr val="bg1"/>
                </a:solidFill>
              </a:rPr>
              <a:t>实现细节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3831" y="1504395"/>
            <a:ext cx="5611966" cy="3970318"/>
          </a:xfrm>
          <a:custGeom>
            <a:avLst/>
            <a:gdLst>
              <a:gd name="connsiteX0" fmla="*/ 0 w 5611966"/>
              <a:gd name="connsiteY0" fmla="*/ 0 h 3970318"/>
              <a:gd name="connsiteX1" fmla="*/ 505077 w 5611966"/>
              <a:gd name="connsiteY1" fmla="*/ 0 h 3970318"/>
              <a:gd name="connsiteX2" fmla="*/ 897915 w 5611966"/>
              <a:gd name="connsiteY2" fmla="*/ 0 h 3970318"/>
              <a:gd name="connsiteX3" fmla="*/ 1571350 w 5611966"/>
              <a:gd name="connsiteY3" fmla="*/ 0 h 3970318"/>
              <a:gd name="connsiteX4" fmla="*/ 2076427 w 5611966"/>
              <a:gd name="connsiteY4" fmla="*/ 0 h 3970318"/>
              <a:gd name="connsiteX5" fmla="*/ 2581504 w 5611966"/>
              <a:gd name="connsiteY5" fmla="*/ 0 h 3970318"/>
              <a:gd name="connsiteX6" fmla="*/ 3254940 w 5611966"/>
              <a:gd name="connsiteY6" fmla="*/ 0 h 3970318"/>
              <a:gd name="connsiteX7" fmla="*/ 3703898 w 5611966"/>
              <a:gd name="connsiteY7" fmla="*/ 0 h 3970318"/>
              <a:gd name="connsiteX8" fmla="*/ 4377333 w 5611966"/>
              <a:gd name="connsiteY8" fmla="*/ 0 h 3970318"/>
              <a:gd name="connsiteX9" fmla="*/ 5050769 w 5611966"/>
              <a:gd name="connsiteY9" fmla="*/ 0 h 3970318"/>
              <a:gd name="connsiteX10" fmla="*/ 5611966 w 5611966"/>
              <a:gd name="connsiteY10" fmla="*/ 0 h 3970318"/>
              <a:gd name="connsiteX11" fmla="*/ 5611966 w 5611966"/>
              <a:gd name="connsiteY11" fmla="*/ 646595 h 3970318"/>
              <a:gd name="connsiteX12" fmla="*/ 5611966 w 5611966"/>
              <a:gd name="connsiteY12" fmla="*/ 1253486 h 3970318"/>
              <a:gd name="connsiteX13" fmla="*/ 5611966 w 5611966"/>
              <a:gd name="connsiteY13" fmla="*/ 1701565 h 3970318"/>
              <a:gd name="connsiteX14" fmla="*/ 5611966 w 5611966"/>
              <a:gd name="connsiteY14" fmla="*/ 2268753 h 3970318"/>
              <a:gd name="connsiteX15" fmla="*/ 5611966 w 5611966"/>
              <a:gd name="connsiteY15" fmla="*/ 2835941 h 3970318"/>
              <a:gd name="connsiteX16" fmla="*/ 5611966 w 5611966"/>
              <a:gd name="connsiteY16" fmla="*/ 3403130 h 3970318"/>
              <a:gd name="connsiteX17" fmla="*/ 5611966 w 5611966"/>
              <a:gd name="connsiteY17" fmla="*/ 3970318 h 3970318"/>
              <a:gd name="connsiteX18" fmla="*/ 4994650 w 5611966"/>
              <a:gd name="connsiteY18" fmla="*/ 3970318 h 3970318"/>
              <a:gd name="connsiteX19" fmla="*/ 4601812 w 5611966"/>
              <a:gd name="connsiteY19" fmla="*/ 3970318 h 3970318"/>
              <a:gd name="connsiteX20" fmla="*/ 4152855 w 5611966"/>
              <a:gd name="connsiteY20" fmla="*/ 3970318 h 3970318"/>
              <a:gd name="connsiteX21" fmla="*/ 3479419 w 5611966"/>
              <a:gd name="connsiteY21" fmla="*/ 3970318 h 3970318"/>
              <a:gd name="connsiteX22" fmla="*/ 2918222 w 5611966"/>
              <a:gd name="connsiteY22" fmla="*/ 3970318 h 3970318"/>
              <a:gd name="connsiteX23" fmla="*/ 2469265 w 5611966"/>
              <a:gd name="connsiteY23" fmla="*/ 3970318 h 3970318"/>
              <a:gd name="connsiteX24" fmla="*/ 1908068 w 5611966"/>
              <a:gd name="connsiteY24" fmla="*/ 3970318 h 3970318"/>
              <a:gd name="connsiteX25" fmla="*/ 1515231 w 5611966"/>
              <a:gd name="connsiteY25" fmla="*/ 3970318 h 3970318"/>
              <a:gd name="connsiteX26" fmla="*/ 1122393 w 5611966"/>
              <a:gd name="connsiteY26" fmla="*/ 3970318 h 3970318"/>
              <a:gd name="connsiteX27" fmla="*/ 561197 w 5611966"/>
              <a:gd name="connsiteY27" fmla="*/ 3970318 h 3970318"/>
              <a:gd name="connsiteX28" fmla="*/ 0 w 5611966"/>
              <a:gd name="connsiteY28" fmla="*/ 3970318 h 3970318"/>
              <a:gd name="connsiteX29" fmla="*/ 0 w 5611966"/>
              <a:gd name="connsiteY29" fmla="*/ 3363427 h 3970318"/>
              <a:gd name="connsiteX30" fmla="*/ 0 w 5611966"/>
              <a:gd name="connsiteY30" fmla="*/ 2835941 h 3970318"/>
              <a:gd name="connsiteX31" fmla="*/ 0 w 5611966"/>
              <a:gd name="connsiteY31" fmla="*/ 2387863 h 3970318"/>
              <a:gd name="connsiteX32" fmla="*/ 0 w 5611966"/>
              <a:gd name="connsiteY32" fmla="*/ 1780971 h 3970318"/>
              <a:gd name="connsiteX33" fmla="*/ 0 w 5611966"/>
              <a:gd name="connsiteY33" fmla="*/ 1293189 h 3970318"/>
              <a:gd name="connsiteX34" fmla="*/ 0 w 5611966"/>
              <a:gd name="connsiteY34" fmla="*/ 686298 h 3970318"/>
              <a:gd name="connsiteX35" fmla="*/ 0 w 5611966"/>
              <a:gd name="connsiteY35" fmla="*/ 0 h 397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611966" h="3970318" extrusionOk="0">
                <a:moveTo>
                  <a:pt x="0" y="0"/>
                </a:moveTo>
                <a:cubicBezTo>
                  <a:pt x="200221" y="-56878"/>
                  <a:pt x="321163" y="6338"/>
                  <a:pt x="505077" y="0"/>
                </a:cubicBezTo>
                <a:cubicBezTo>
                  <a:pt x="688991" y="-6338"/>
                  <a:pt x="811707" y="38087"/>
                  <a:pt x="897915" y="0"/>
                </a:cubicBezTo>
                <a:cubicBezTo>
                  <a:pt x="984123" y="-38087"/>
                  <a:pt x="1359389" y="39899"/>
                  <a:pt x="1571350" y="0"/>
                </a:cubicBezTo>
                <a:cubicBezTo>
                  <a:pt x="1783312" y="-39899"/>
                  <a:pt x="1967566" y="22587"/>
                  <a:pt x="2076427" y="0"/>
                </a:cubicBezTo>
                <a:cubicBezTo>
                  <a:pt x="2185288" y="-22587"/>
                  <a:pt x="2434052" y="17365"/>
                  <a:pt x="2581504" y="0"/>
                </a:cubicBezTo>
                <a:cubicBezTo>
                  <a:pt x="2728956" y="-17365"/>
                  <a:pt x="3063203" y="48087"/>
                  <a:pt x="3254940" y="0"/>
                </a:cubicBezTo>
                <a:cubicBezTo>
                  <a:pt x="3446677" y="-48087"/>
                  <a:pt x="3533348" y="17585"/>
                  <a:pt x="3703898" y="0"/>
                </a:cubicBezTo>
                <a:cubicBezTo>
                  <a:pt x="3874448" y="-17585"/>
                  <a:pt x="4116271" y="23807"/>
                  <a:pt x="4377333" y="0"/>
                </a:cubicBezTo>
                <a:cubicBezTo>
                  <a:pt x="4638395" y="-23807"/>
                  <a:pt x="4830546" y="2297"/>
                  <a:pt x="5050769" y="0"/>
                </a:cubicBezTo>
                <a:cubicBezTo>
                  <a:pt x="5270992" y="-2297"/>
                  <a:pt x="5454499" y="10294"/>
                  <a:pt x="5611966" y="0"/>
                </a:cubicBezTo>
                <a:cubicBezTo>
                  <a:pt x="5687411" y="208542"/>
                  <a:pt x="5546579" y="477843"/>
                  <a:pt x="5611966" y="646595"/>
                </a:cubicBezTo>
                <a:cubicBezTo>
                  <a:pt x="5677353" y="815348"/>
                  <a:pt x="5545814" y="954897"/>
                  <a:pt x="5611966" y="1253486"/>
                </a:cubicBezTo>
                <a:cubicBezTo>
                  <a:pt x="5678118" y="1552075"/>
                  <a:pt x="5564469" y="1498230"/>
                  <a:pt x="5611966" y="1701565"/>
                </a:cubicBezTo>
                <a:cubicBezTo>
                  <a:pt x="5659463" y="1904900"/>
                  <a:pt x="5601466" y="2105939"/>
                  <a:pt x="5611966" y="2268753"/>
                </a:cubicBezTo>
                <a:cubicBezTo>
                  <a:pt x="5622466" y="2431567"/>
                  <a:pt x="5566518" y="2610206"/>
                  <a:pt x="5611966" y="2835941"/>
                </a:cubicBezTo>
                <a:cubicBezTo>
                  <a:pt x="5657414" y="3061676"/>
                  <a:pt x="5598164" y="3242669"/>
                  <a:pt x="5611966" y="3403130"/>
                </a:cubicBezTo>
                <a:cubicBezTo>
                  <a:pt x="5625768" y="3563591"/>
                  <a:pt x="5561712" y="3838641"/>
                  <a:pt x="5611966" y="3970318"/>
                </a:cubicBezTo>
                <a:cubicBezTo>
                  <a:pt x="5382454" y="4034577"/>
                  <a:pt x="5283373" y="3941055"/>
                  <a:pt x="4994650" y="3970318"/>
                </a:cubicBezTo>
                <a:cubicBezTo>
                  <a:pt x="4705927" y="3999581"/>
                  <a:pt x="4756150" y="3932374"/>
                  <a:pt x="4601812" y="3970318"/>
                </a:cubicBezTo>
                <a:cubicBezTo>
                  <a:pt x="4447474" y="4008262"/>
                  <a:pt x="4367694" y="3947820"/>
                  <a:pt x="4152855" y="3970318"/>
                </a:cubicBezTo>
                <a:cubicBezTo>
                  <a:pt x="3938016" y="3992816"/>
                  <a:pt x="3722444" y="3954914"/>
                  <a:pt x="3479419" y="3970318"/>
                </a:cubicBezTo>
                <a:cubicBezTo>
                  <a:pt x="3236394" y="3985722"/>
                  <a:pt x="3155728" y="3959499"/>
                  <a:pt x="2918222" y="3970318"/>
                </a:cubicBezTo>
                <a:cubicBezTo>
                  <a:pt x="2680716" y="3981137"/>
                  <a:pt x="2638061" y="3961278"/>
                  <a:pt x="2469265" y="3970318"/>
                </a:cubicBezTo>
                <a:cubicBezTo>
                  <a:pt x="2300469" y="3979358"/>
                  <a:pt x="2094807" y="3927969"/>
                  <a:pt x="1908068" y="3970318"/>
                </a:cubicBezTo>
                <a:cubicBezTo>
                  <a:pt x="1721329" y="4012667"/>
                  <a:pt x="1686082" y="3933849"/>
                  <a:pt x="1515231" y="3970318"/>
                </a:cubicBezTo>
                <a:cubicBezTo>
                  <a:pt x="1344380" y="4006787"/>
                  <a:pt x="1294505" y="3955412"/>
                  <a:pt x="1122393" y="3970318"/>
                </a:cubicBezTo>
                <a:cubicBezTo>
                  <a:pt x="950281" y="3985224"/>
                  <a:pt x="747023" y="3905238"/>
                  <a:pt x="561197" y="3970318"/>
                </a:cubicBezTo>
                <a:cubicBezTo>
                  <a:pt x="375371" y="4035398"/>
                  <a:pt x="140770" y="3962836"/>
                  <a:pt x="0" y="3970318"/>
                </a:cubicBezTo>
                <a:cubicBezTo>
                  <a:pt x="-2985" y="3724139"/>
                  <a:pt x="55502" y="3520290"/>
                  <a:pt x="0" y="3363427"/>
                </a:cubicBezTo>
                <a:cubicBezTo>
                  <a:pt x="-55502" y="3206564"/>
                  <a:pt x="35643" y="2944800"/>
                  <a:pt x="0" y="2835941"/>
                </a:cubicBezTo>
                <a:cubicBezTo>
                  <a:pt x="-35643" y="2727082"/>
                  <a:pt x="4666" y="2484469"/>
                  <a:pt x="0" y="2387863"/>
                </a:cubicBezTo>
                <a:cubicBezTo>
                  <a:pt x="-4666" y="2291257"/>
                  <a:pt x="25381" y="1997548"/>
                  <a:pt x="0" y="1780971"/>
                </a:cubicBezTo>
                <a:cubicBezTo>
                  <a:pt x="-25381" y="1564394"/>
                  <a:pt x="58494" y="1514323"/>
                  <a:pt x="0" y="1293189"/>
                </a:cubicBezTo>
                <a:cubicBezTo>
                  <a:pt x="-58494" y="1072055"/>
                  <a:pt x="8426" y="823580"/>
                  <a:pt x="0" y="686298"/>
                </a:cubicBezTo>
                <a:cubicBezTo>
                  <a:pt x="-8426" y="549016"/>
                  <a:pt x="14847" y="27241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</a:t>
            </a:r>
            <a:r>
              <a:rPr lang="en-US" altLang="zh-CN" dirty="0">
                <a:solidFill>
                  <a:schemeClr val="bg1"/>
                </a:solidFill>
              </a:rPr>
              <a:t>round.bat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整体思路：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</a:t>
            </a:r>
            <a:r>
              <a:rPr lang="zh-CN" altLang="en-US" dirty="0">
                <a:solidFill>
                  <a:schemeClr val="bg1"/>
                </a:solidFill>
              </a:rPr>
              <a:t>利用电脑</a:t>
            </a:r>
            <a:r>
              <a:rPr lang="en-US" altLang="zh-CN" dirty="0">
                <a:solidFill>
                  <a:schemeClr val="bg1"/>
                </a:solidFill>
              </a:rPr>
              <a:t>dos</a:t>
            </a:r>
            <a:r>
              <a:rPr lang="zh-CN" altLang="en-US" dirty="0">
                <a:solidFill>
                  <a:schemeClr val="bg1"/>
                </a:solidFill>
              </a:rPr>
              <a:t>命令集，编写一段能够一次性运行所有代码文件的代码。首先</a:t>
            </a:r>
            <a:r>
              <a:rPr lang="en-US" altLang="zh-CN" dirty="0">
                <a:solidFill>
                  <a:schemeClr val="bg1"/>
                </a:solidFill>
              </a:rPr>
              <a:t>call  </a:t>
            </a:r>
            <a:r>
              <a:rPr lang="en-US" altLang="zh-CN" dirty="0" err="1">
                <a:solidFill>
                  <a:schemeClr val="bg1"/>
                </a:solidFill>
              </a:rPr>
              <a:t>conda</a:t>
            </a:r>
            <a:r>
              <a:rPr lang="zh-CN" altLang="en-US" dirty="0">
                <a:solidFill>
                  <a:schemeClr val="bg1"/>
                </a:solidFill>
              </a:rPr>
              <a:t>环境的</a:t>
            </a:r>
            <a:r>
              <a:rPr lang="en-US" altLang="zh-CN" dirty="0">
                <a:solidFill>
                  <a:schemeClr val="bg1"/>
                </a:solidFill>
              </a:rPr>
              <a:t>activate.bat</a:t>
            </a:r>
            <a:r>
              <a:rPr lang="zh-CN" altLang="en-US" dirty="0">
                <a:solidFill>
                  <a:schemeClr val="bg1"/>
                </a:solidFill>
              </a:rPr>
              <a:t>启动</a:t>
            </a:r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en-US" dirty="0">
                <a:solidFill>
                  <a:schemeClr val="bg1"/>
                </a:solidFill>
              </a:rPr>
              <a:t>环境，然后依次运行两个</a:t>
            </a:r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en-US" dirty="0">
                <a:solidFill>
                  <a:schemeClr val="bg1"/>
                </a:solidFill>
              </a:rPr>
              <a:t>文件。运行完毕后</a:t>
            </a:r>
            <a:r>
              <a:rPr lang="en-US" altLang="zh-CN" dirty="0">
                <a:solidFill>
                  <a:schemeClr val="bg1"/>
                </a:solidFill>
              </a:rPr>
              <a:t>result.txt</a:t>
            </a:r>
            <a:r>
              <a:rPr lang="zh-CN" altLang="en-US" dirty="0">
                <a:solidFill>
                  <a:schemeClr val="bg1"/>
                </a:solidFill>
              </a:rPr>
              <a:t>被改变，进入</a:t>
            </a:r>
            <a:r>
              <a:rPr lang="en-US" altLang="zh-CN" dirty="0">
                <a:solidFill>
                  <a:schemeClr val="bg1"/>
                </a:solidFill>
              </a:rPr>
              <a:t>Keil</a:t>
            </a:r>
            <a:r>
              <a:rPr lang="zh-CN" altLang="en-US" dirty="0">
                <a:solidFill>
                  <a:schemeClr val="bg1"/>
                </a:solidFill>
              </a:rPr>
              <a:t>环境使用</a:t>
            </a:r>
            <a:r>
              <a:rPr lang="en-US" altLang="zh-CN" dirty="0">
                <a:solidFill>
                  <a:schemeClr val="bg1"/>
                </a:solidFill>
              </a:rPr>
              <a:t>Keil µVision</a:t>
            </a:r>
            <a:r>
              <a:rPr lang="zh-CN" altLang="en-US" dirty="0">
                <a:solidFill>
                  <a:schemeClr val="bg1"/>
                </a:solidFill>
              </a:rPr>
              <a:t>自带的</a:t>
            </a:r>
            <a:r>
              <a:rPr lang="en-US" altLang="zh-CN" dirty="0">
                <a:solidFill>
                  <a:schemeClr val="bg1"/>
                </a:solidFill>
              </a:rPr>
              <a:t>UV4</a:t>
            </a:r>
            <a:r>
              <a:rPr lang="zh-CN" altLang="en-US" dirty="0">
                <a:solidFill>
                  <a:schemeClr val="bg1"/>
                </a:solidFill>
              </a:rPr>
              <a:t>命令运行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err="1">
                <a:solidFill>
                  <a:schemeClr val="bg1"/>
                </a:solidFill>
              </a:rPr>
              <a:t>uvproj</a:t>
            </a:r>
            <a:r>
              <a:rPr lang="zh-CN" altLang="en-US" dirty="0">
                <a:solidFill>
                  <a:schemeClr val="bg1"/>
                </a:solidFill>
              </a:rPr>
              <a:t>集成文件。最后和用户交互实现循环判断，并在退出时运行</a:t>
            </a:r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en-US" dirty="0">
                <a:solidFill>
                  <a:schemeClr val="bg1"/>
                </a:solidFill>
              </a:rPr>
              <a:t>文件打开窗口统计结果。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启动</a:t>
            </a:r>
            <a:r>
              <a:rPr lang="en-US" altLang="zh-CN" dirty="0">
                <a:solidFill>
                  <a:schemeClr val="bg1"/>
                </a:solidFill>
              </a:rPr>
              <a:t>activate.bat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.bat</a:t>
            </a:r>
            <a:r>
              <a:rPr lang="zh-CN" altLang="en-US" dirty="0">
                <a:solidFill>
                  <a:schemeClr val="bg1"/>
                </a:solidFill>
              </a:rPr>
              <a:t>文件无法直接使用</a:t>
            </a:r>
            <a:r>
              <a:rPr lang="en-US" altLang="zh-CN" dirty="0" err="1">
                <a:solidFill>
                  <a:schemeClr val="bg1"/>
                </a:solidFill>
              </a:rPr>
              <a:t>conda</a:t>
            </a:r>
            <a:r>
              <a:rPr lang="en-US" altLang="zh-CN" dirty="0">
                <a:solidFill>
                  <a:schemeClr val="bg1"/>
                </a:solidFill>
              </a:rPr>
              <a:t> activate</a:t>
            </a:r>
            <a:r>
              <a:rPr lang="zh-CN" altLang="en-US" dirty="0">
                <a:solidFill>
                  <a:schemeClr val="bg1"/>
                </a:solidFill>
              </a:rPr>
              <a:t>命令，需要</a:t>
            </a:r>
            <a:r>
              <a:rPr lang="en-US" altLang="zh-CN" dirty="0">
                <a:solidFill>
                  <a:schemeClr val="bg1"/>
                </a:solidFill>
              </a:rPr>
              <a:t>call  </a:t>
            </a:r>
            <a:r>
              <a:rPr lang="zh-CN" altLang="en-US" dirty="0">
                <a:solidFill>
                  <a:schemeClr val="bg1"/>
                </a:solidFill>
              </a:rPr>
              <a:t>另一个</a:t>
            </a:r>
            <a:r>
              <a:rPr lang="en-US" altLang="zh-CN" dirty="0">
                <a:solidFill>
                  <a:schemeClr val="bg1"/>
                </a:solidFill>
              </a:rPr>
              <a:t>bat</a:t>
            </a:r>
            <a:r>
              <a:rPr lang="zh-CN" altLang="en-US" dirty="0">
                <a:solidFill>
                  <a:schemeClr val="bg1"/>
                </a:solidFill>
              </a:rPr>
              <a:t>文件（</a:t>
            </a:r>
            <a:r>
              <a:rPr lang="en-US" altLang="zh-CN" dirty="0">
                <a:solidFill>
                  <a:schemeClr val="bg1"/>
                </a:solidFill>
              </a:rPr>
              <a:t>activate.bat</a:t>
            </a:r>
            <a:r>
              <a:rPr lang="zh-CN" altLang="en-US" dirty="0">
                <a:solidFill>
                  <a:schemeClr val="bg1"/>
                </a:solidFill>
              </a:rPr>
              <a:t>）。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 循环判断：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</a:t>
            </a: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choice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if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 err="1">
                <a:solidFill>
                  <a:schemeClr val="bg1"/>
                </a:solidFill>
              </a:rPr>
              <a:t>goto</a:t>
            </a:r>
            <a:r>
              <a:rPr lang="zh-CN" altLang="en-US" dirty="0">
                <a:solidFill>
                  <a:schemeClr val="bg1"/>
                </a:solidFill>
              </a:rPr>
              <a:t>命令实现。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>
          <a:xfrm rot="10800000">
            <a:off x="922145" y="6739803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64710" y="7387626"/>
            <a:ext cx="58492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窗口显示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51913" y="6758620"/>
            <a:ext cx="584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</a:rPr>
              <a:t>4</a:t>
            </a:r>
            <a:r>
              <a:rPr lang="en-US" altLang="zh-CN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effectLst/>
              </a:rPr>
              <a:t>.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2812610" y="-448440"/>
            <a:ext cx="78543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CN" sz="40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39146" y="-96333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/>
        </p:nvSpPr>
        <p:spPr>
          <a:xfrm rot="10800000">
            <a:off x="807652" y="817338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-5973020" y="792231"/>
            <a:ext cx="12293324" cy="12205573"/>
            <a:chOff x="-6123919" y="741108"/>
            <a:chExt cx="12293324" cy="12205573"/>
          </a:xfrm>
        </p:grpSpPr>
        <p:sp useBgFill="1">
          <p:nvSpPr>
            <p:cNvPr id="28" name="任意多边形: 形状 27"/>
            <p:cNvSpPr/>
            <p:nvPr/>
          </p:nvSpPr>
          <p:spPr>
            <a:xfrm rot="10800000">
              <a:off x="-6120101" y="769317"/>
              <a:ext cx="5850638" cy="5745783"/>
            </a:xfrm>
            <a:custGeom>
              <a:avLst/>
              <a:gdLst>
                <a:gd name="connsiteX0" fmla="*/ 0 w 5850638"/>
                <a:gd name="connsiteY0" fmla="*/ 5745783 h 5745783"/>
                <a:gd name="connsiteX1" fmla="*/ 0 w 5850638"/>
                <a:gd name="connsiteY1" fmla="*/ 398231 h 5745783"/>
                <a:gd name="connsiteX2" fmla="*/ 38519 w 5850638"/>
                <a:gd name="connsiteY2" fmla="*/ 387079 h 5745783"/>
                <a:gd name="connsiteX3" fmla="*/ 473527 w 5850638"/>
                <a:gd name="connsiteY3" fmla="*/ 568 h 5745783"/>
                <a:gd name="connsiteX4" fmla="*/ 473767 w 5850638"/>
                <a:gd name="connsiteY4" fmla="*/ 0 h 5745783"/>
                <a:gd name="connsiteX5" fmla="*/ 5850638 w 5850638"/>
                <a:gd name="connsiteY5" fmla="*/ 0 h 5745783"/>
                <a:gd name="connsiteX6" fmla="*/ 5831222 w 5850638"/>
                <a:gd name="connsiteY6" fmla="*/ 261160 h 5745783"/>
                <a:gd name="connsiteX7" fmla="*/ 24540 w 5850638"/>
                <a:gd name="connsiteY7" fmla="*/ 5745168 h 5745783"/>
                <a:gd name="connsiteX8" fmla="*/ 0 w 5850638"/>
                <a:gd name="connsiteY8" fmla="*/ 5745783 h 574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0638" h="5745783">
                  <a:moveTo>
                    <a:pt x="0" y="5745783"/>
                  </a:moveTo>
                  <a:lnTo>
                    <a:pt x="0" y="398231"/>
                  </a:lnTo>
                  <a:lnTo>
                    <a:pt x="38519" y="387079"/>
                  </a:lnTo>
                  <a:cubicBezTo>
                    <a:pt x="229055" y="311911"/>
                    <a:pt x="384065" y="173741"/>
                    <a:pt x="473527" y="568"/>
                  </a:cubicBezTo>
                  <a:lnTo>
                    <a:pt x="473767" y="0"/>
                  </a:lnTo>
                  <a:lnTo>
                    <a:pt x="5850638" y="0"/>
                  </a:lnTo>
                  <a:lnTo>
                    <a:pt x="5831222" y="261160"/>
                  </a:lnTo>
                  <a:cubicBezTo>
                    <a:pt x="5535278" y="3241762"/>
                    <a:pt x="3072483" y="5592102"/>
                    <a:pt x="24540" y="5745168"/>
                  </a:cubicBezTo>
                  <a:lnTo>
                    <a:pt x="0" y="574578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7" name="任意多边形: 形状 26"/>
            <p:cNvSpPr/>
            <p:nvPr/>
          </p:nvSpPr>
          <p:spPr>
            <a:xfrm rot="10800000">
              <a:off x="217484" y="741108"/>
              <a:ext cx="5825106" cy="5745103"/>
            </a:xfrm>
            <a:custGeom>
              <a:avLst/>
              <a:gdLst>
                <a:gd name="connsiteX0" fmla="*/ 5825106 w 5825106"/>
                <a:gd name="connsiteY0" fmla="*/ 5745103 h 5745103"/>
                <a:gd name="connsiteX1" fmla="*/ 5513482 w 5825106"/>
                <a:gd name="connsiteY1" fmla="*/ 5721627 h 5745103"/>
                <a:gd name="connsiteX2" fmla="*/ 5319184 w 5825106"/>
                <a:gd name="connsiteY2" fmla="*/ 5697762 h 5745103"/>
                <a:gd name="connsiteX3" fmla="*/ 5337509 w 5825106"/>
                <a:gd name="connsiteY3" fmla="*/ 5664002 h 5745103"/>
                <a:gd name="connsiteX4" fmla="*/ 5357591 w 5825106"/>
                <a:gd name="connsiteY4" fmla="*/ 5564531 h 5745103"/>
                <a:gd name="connsiteX5" fmla="*/ 5357591 w 5825106"/>
                <a:gd name="connsiteY5" fmla="*/ 555721 h 5745103"/>
                <a:gd name="connsiteX6" fmla="*/ 5102043 w 5825106"/>
                <a:gd name="connsiteY6" fmla="*/ 300173 h 5745103"/>
                <a:gd name="connsiteX7" fmla="*/ 4079883 w 5825106"/>
                <a:gd name="connsiteY7" fmla="*/ 300173 h 5745103"/>
                <a:gd name="connsiteX8" fmla="*/ 3824335 w 5825106"/>
                <a:gd name="connsiteY8" fmla="*/ 555721 h 5745103"/>
                <a:gd name="connsiteX9" fmla="*/ 3824335 w 5825106"/>
                <a:gd name="connsiteY9" fmla="*/ 5304105 h 5745103"/>
                <a:gd name="connsiteX10" fmla="*/ 3705547 w 5825106"/>
                <a:gd name="connsiteY10" fmla="*/ 5256274 h 5745103"/>
                <a:gd name="connsiteX11" fmla="*/ 17406 w 5825106"/>
                <a:gd name="connsiteY11" fmla="*/ 241922 h 5745103"/>
                <a:gd name="connsiteX12" fmla="*/ 0 w 5825106"/>
                <a:gd name="connsiteY12" fmla="*/ 0 h 5745103"/>
                <a:gd name="connsiteX13" fmla="*/ 5376739 w 5825106"/>
                <a:gd name="connsiteY13" fmla="*/ 0 h 5745103"/>
                <a:gd name="connsiteX14" fmla="*/ 5376979 w 5825106"/>
                <a:gd name="connsiteY14" fmla="*/ 568 h 5745103"/>
                <a:gd name="connsiteX15" fmla="*/ 5811987 w 5825106"/>
                <a:gd name="connsiteY15" fmla="*/ 387079 h 5745103"/>
                <a:gd name="connsiteX16" fmla="*/ 5825106 w 5825106"/>
                <a:gd name="connsiteY16" fmla="*/ 390877 h 5745103"/>
                <a:gd name="connsiteX17" fmla="*/ 5825106 w 5825106"/>
                <a:gd name="connsiteY17" fmla="*/ 5745103 h 574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25106" h="5745103">
                  <a:moveTo>
                    <a:pt x="5825106" y="5745103"/>
                  </a:moveTo>
                  <a:lnTo>
                    <a:pt x="5513482" y="5721627"/>
                  </a:lnTo>
                  <a:lnTo>
                    <a:pt x="5319184" y="5697762"/>
                  </a:lnTo>
                  <a:lnTo>
                    <a:pt x="5337509" y="5664002"/>
                  </a:lnTo>
                  <a:cubicBezTo>
                    <a:pt x="5350440" y="5633428"/>
                    <a:pt x="5357591" y="5599815"/>
                    <a:pt x="5357591" y="5564531"/>
                  </a:cubicBezTo>
                  <a:lnTo>
                    <a:pt x="5357591" y="555721"/>
                  </a:lnTo>
                  <a:cubicBezTo>
                    <a:pt x="5357591" y="414586"/>
                    <a:pt x="5243178" y="300173"/>
                    <a:pt x="5102043" y="300173"/>
                  </a:cubicBezTo>
                  <a:lnTo>
                    <a:pt x="4079883" y="300173"/>
                  </a:lnTo>
                  <a:cubicBezTo>
                    <a:pt x="3938748" y="300173"/>
                    <a:pt x="3824335" y="414586"/>
                    <a:pt x="3824335" y="555721"/>
                  </a:cubicBezTo>
                  <a:lnTo>
                    <a:pt x="3824335" y="5304105"/>
                  </a:lnTo>
                  <a:lnTo>
                    <a:pt x="3705547" y="5256274"/>
                  </a:lnTo>
                  <a:cubicBezTo>
                    <a:pt x="1691333" y="4394632"/>
                    <a:pt x="234102" y="2497446"/>
                    <a:pt x="17406" y="241922"/>
                  </a:cubicBezTo>
                  <a:lnTo>
                    <a:pt x="0" y="0"/>
                  </a:lnTo>
                  <a:lnTo>
                    <a:pt x="5376739" y="0"/>
                  </a:lnTo>
                  <a:lnTo>
                    <a:pt x="5376979" y="568"/>
                  </a:lnTo>
                  <a:cubicBezTo>
                    <a:pt x="5466442" y="173741"/>
                    <a:pt x="5621451" y="311911"/>
                    <a:pt x="5811987" y="387079"/>
                  </a:cubicBezTo>
                  <a:lnTo>
                    <a:pt x="5825106" y="390877"/>
                  </a:lnTo>
                  <a:lnTo>
                    <a:pt x="5825106" y="57451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6" name="任意多边形: 形状 25"/>
            <p:cNvSpPr/>
            <p:nvPr/>
          </p:nvSpPr>
          <p:spPr>
            <a:xfrm rot="10800000">
              <a:off x="-6123919" y="7124699"/>
              <a:ext cx="5854456" cy="5821982"/>
            </a:xfrm>
            <a:custGeom>
              <a:avLst/>
              <a:gdLst>
                <a:gd name="connsiteX0" fmla="*/ 5854456 w 5854456"/>
                <a:gd name="connsiteY0" fmla="*/ 5821982 h 5821982"/>
                <a:gd name="connsiteX1" fmla="*/ 505956 w 5854456"/>
                <a:gd name="connsiteY1" fmla="*/ 5821982 h 5821982"/>
                <a:gd name="connsiteX2" fmla="*/ 473527 w 5854456"/>
                <a:gd name="connsiteY2" fmla="*/ 5745215 h 5821982"/>
                <a:gd name="connsiteX3" fmla="*/ 38519 w 5854456"/>
                <a:gd name="connsiteY3" fmla="*/ 5358704 h 5821982"/>
                <a:gd name="connsiteX4" fmla="*/ 0 w 5854456"/>
                <a:gd name="connsiteY4" fmla="*/ 5347552 h 5821982"/>
                <a:gd name="connsiteX5" fmla="*/ 0 w 5854456"/>
                <a:gd name="connsiteY5" fmla="*/ 0 h 5821982"/>
                <a:gd name="connsiteX6" fmla="*/ 24540 w 5854456"/>
                <a:gd name="connsiteY6" fmla="*/ 615 h 5821982"/>
                <a:gd name="connsiteX7" fmla="*/ 5853534 w 5854456"/>
                <a:gd name="connsiteY7" fmla="*/ 5784726 h 5821982"/>
                <a:gd name="connsiteX8" fmla="*/ 5854456 w 5854456"/>
                <a:gd name="connsiteY8" fmla="*/ 5821982 h 5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4456" h="5821982">
                  <a:moveTo>
                    <a:pt x="5854456" y="5821982"/>
                  </a:moveTo>
                  <a:lnTo>
                    <a:pt x="505956" y="5821982"/>
                  </a:lnTo>
                  <a:lnTo>
                    <a:pt x="473527" y="5745215"/>
                  </a:lnTo>
                  <a:cubicBezTo>
                    <a:pt x="384065" y="5572042"/>
                    <a:pt x="229055" y="5433872"/>
                    <a:pt x="38519" y="5358704"/>
                  </a:cubicBezTo>
                  <a:lnTo>
                    <a:pt x="0" y="5347552"/>
                  </a:lnTo>
                  <a:lnTo>
                    <a:pt x="0" y="0"/>
                  </a:lnTo>
                  <a:lnTo>
                    <a:pt x="24540" y="615"/>
                  </a:lnTo>
                  <a:cubicBezTo>
                    <a:pt x="3174081" y="158782"/>
                    <a:pt x="5698814" y="2663151"/>
                    <a:pt x="5853534" y="5784726"/>
                  </a:cubicBezTo>
                  <a:lnTo>
                    <a:pt x="5854456" y="5821982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5" name="任意多边形: 形状 24"/>
            <p:cNvSpPr/>
            <p:nvPr/>
          </p:nvSpPr>
          <p:spPr>
            <a:xfrm rot="10800000">
              <a:off x="340138" y="7124700"/>
              <a:ext cx="5829267" cy="5821303"/>
            </a:xfrm>
            <a:custGeom>
              <a:avLst/>
              <a:gdLst>
                <a:gd name="connsiteX0" fmla="*/ 5348711 w 5829267"/>
                <a:gd name="connsiteY0" fmla="*/ 5821303 h 5821303"/>
                <a:gd name="connsiteX1" fmla="*/ 0 w 5829267"/>
                <a:gd name="connsiteY1" fmla="*/ 5821303 h 5821303"/>
                <a:gd name="connsiteX2" fmla="*/ 658 w 5829267"/>
                <a:gd name="connsiteY2" fmla="*/ 5793794 h 5821303"/>
                <a:gd name="connsiteX3" fmla="*/ 5517643 w 5829267"/>
                <a:gd name="connsiteY3" fmla="*/ 23476 h 5821303"/>
                <a:gd name="connsiteX4" fmla="*/ 5829267 w 5829267"/>
                <a:gd name="connsiteY4" fmla="*/ 0 h 5821303"/>
                <a:gd name="connsiteX5" fmla="*/ 5829267 w 5829267"/>
                <a:gd name="connsiteY5" fmla="*/ 5354227 h 5821303"/>
                <a:gd name="connsiteX6" fmla="*/ 5816148 w 5829267"/>
                <a:gd name="connsiteY6" fmla="*/ 5358025 h 5821303"/>
                <a:gd name="connsiteX7" fmla="*/ 5381140 w 5829267"/>
                <a:gd name="connsiteY7" fmla="*/ 5744536 h 5821303"/>
                <a:gd name="connsiteX8" fmla="*/ 5348711 w 5829267"/>
                <a:gd name="connsiteY8" fmla="*/ 5821303 h 582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9267" h="5821303">
                  <a:moveTo>
                    <a:pt x="5348711" y="5821303"/>
                  </a:moveTo>
                  <a:lnTo>
                    <a:pt x="0" y="5821303"/>
                  </a:lnTo>
                  <a:lnTo>
                    <a:pt x="658" y="5793794"/>
                  </a:lnTo>
                  <a:cubicBezTo>
                    <a:pt x="145612" y="2771674"/>
                    <a:pt x="2511841" y="325897"/>
                    <a:pt x="5517643" y="23476"/>
                  </a:cubicBezTo>
                  <a:lnTo>
                    <a:pt x="5829267" y="0"/>
                  </a:lnTo>
                  <a:lnTo>
                    <a:pt x="5829267" y="5354227"/>
                  </a:lnTo>
                  <a:lnTo>
                    <a:pt x="5816148" y="5358025"/>
                  </a:lnTo>
                  <a:cubicBezTo>
                    <a:pt x="5625612" y="5433193"/>
                    <a:pt x="5470603" y="5571363"/>
                    <a:pt x="5381140" y="5744536"/>
                  </a:cubicBezTo>
                  <a:lnTo>
                    <a:pt x="5348711" y="58213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任意多边形: 形状 15"/>
          <p:cNvSpPr/>
          <p:nvPr/>
        </p:nvSpPr>
        <p:spPr>
          <a:xfrm rot="10800000">
            <a:off x="898873" y="777692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41438" y="1425515"/>
            <a:ext cx="58492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窗口显示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28641" y="796509"/>
            <a:ext cx="584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</a:rPr>
              <a:t>4</a:t>
            </a:r>
            <a:r>
              <a:rPr lang="en-US" altLang="zh-CN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effectLst/>
              </a:rPr>
              <a:t>.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94439" y="967324"/>
            <a:ext cx="130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整体结构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49" y="1551806"/>
            <a:ext cx="10048276" cy="3420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2812610" y="-448440"/>
            <a:ext cx="78543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CN" sz="40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39146" y="-96333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/>
        </p:nvSpPr>
        <p:spPr>
          <a:xfrm rot="10800000">
            <a:off x="807652" y="817338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-5973020" y="792231"/>
            <a:ext cx="12293324" cy="12205573"/>
            <a:chOff x="-6123919" y="741108"/>
            <a:chExt cx="12293324" cy="12205573"/>
          </a:xfrm>
        </p:grpSpPr>
        <p:sp useBgFill="1">
          <p:nvSpPr>
            <p:cNvPr id="28" name="任意多边形: 形状 27"/>
            <p:cNvSpPr/>
            <p:nvPr/>
          </p:nvSpPr>
          <p:spPr>
            <a:xfrm rot="10800000">
              <a:off x="-6120101" y="769317"/>
              <a:ext cx="5850638" cy="5745783"/>
            </a:xfrm>
            <a:custGeom>
              <a:avLst/>
              <a:gdLst>
                <a:gd name="connsiteX0" fmla="*/ 0 w 5850638"/>
                <a:gd name="connsiteY0" fmla="*/ 5745783 h 5745783"/>
                <a:gd name="connsiteX1" fmla="*/ 0 w 5850638"/>
                <a:gd name="connsiteY1" fmla="*/ 398231 h 5745783"/>
                <a:gd name="connsiteX2" fmla="*/ 38519 w 5850638"/>
                <a:gd name="connsiteY2" fmla="*/ 387079 h 5745783"/>
                <a:gd name="connsiteX3" fmla="*/ 473527 w 5850638"/>
                <a:gd name="connsiteY3" fmla="*/ 568 h 5745783"/>
                <a:gd name="connsiteX4" fmla="*/ 473767 w 5850638"/>
                <a:gd name="connsiteY4" fmla="*/ 0 h 5745783"/>
                <a:gd name="connsiteX5" fmla="*/ 5850638 w 5850638"/>
                <a:gd name="connsiteY5" fmla="*/ 0 h 5745783"/>
                <a:gd name="connsiteX6" fmla="*/ 5831222 w 5850638"/>
                <a:gd name="connsiteY6" fmla="*/ 261160 h 5745783"/>
                <a:gd name="connsiteX7" fmla="*/ 24540 w 5850638"/>
                <a:gd name="connsiteY7" fmla="*/ 5745168 h 5745783"/>
                <a:gd name="connsiteX8" fmla="*/ 0 w 5850638"/>
                <a:gd name="connsiteY8" fmla="*/ 5745783 h 574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0638" h="5745783">
                  <a:moveTo>
                    <a:pt x="0" y="5745783"/>
                  </a:moveTo>
                  <a:lnTo>
                    <a:pt x="0" y="398231"/>
                  </a:lnTo>
                  <a:lnTo>
                    <a:pt x="38519" y="387079"/>
                  </a:lnTo>
                  <a:cubicBezTo>
                    <a:pt x="229055" y="311911"/>
                    <a:pt x="384065" y="173741"/>
                    <a:pt x="473527" y="568"/>
                  </a:cubicBezTo>
                  <a:lnTo>
                    <a:pt x="473767" y="0"/>
                  </a:lnTo>
                  <a:lnTo>
                    <a:pt x="5850638" y="0"/>
                  </a:lnTo>
                  <a:lnTo>
                    <a:pt x="5831222" y="261160"/>
                  </a:lnTo>
                  <a:cubicBezTo>
                    <a:pt x="5535278" y="3241762"/>
                    <a:pt x="3072483" y="5592102"/>
                    <a:pt x="24540" y="5745168"/>
                  </a:cubicBezTo>
                  <a:lnTo>
                    <a:pt x="0" y="574578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7" name="任意多边形: 形状 26"/>
            <p:cNvSpPr/>
            <p:nvPr/>
          </p:nvSpPr>
          <p:spPr>
            <a:xfrm rot="10800000">
              <a:off x="217484" y="741108"/>
              <a:ext cx="5825106" cy="5745103"/>
            </a:xfrm>
            <a:custGeom>
              <a:avLst/>
              <a:gdLst>
                <a:gd name="connsiteX0" fmla="*/ 5825106 w 5825106"/>
                <a:gd name="connsiteY0" fmla="*/ 5745103 h 5745103"/>
                <a:gd name="connsiteX1" fmla="*/ 5513482 w 5825106"/>
                <a:gd name="connsiteY1" fmla="*/ 5721627 h 5745103"/>
                <a:gd name="connsiteX2" fmla="*/ 5319184 w 5825106"/>
                <a:gd name="connsiteY2" fmla="*/ 5697762 h 5745103"/>
                <a:gd name="connsiteX3" fmla="*/ 5337509 w 5825106"/>
                <a:gd name="connsiteY3" fmla="*/ 5664002 h 5745103"/>
                <a:gd name="connsiteX4" fmla="*/ 5357591 w 5825106"/>
                <a:gd name="connsiteY4" fmla="*/ 5564531 h 5745103"/>
                <a:gd name="connsiteX5" fmla="*/ 5357591 w 5825106"/>
                <a:gd name="connsiteY5" fmla="*/ 555721 h 5745103"/>
                <a:gd name="connsiteX6" fmla="*/ 5102043 w 5825106"/>
                <a:gd name="connsiteY6" fmla="*/ 300173 h 5745103"/>
                <a:gd name="connsiteX7" fmla="*/ 4079883 w 5825106"/>
                <a:gd name="connsiteY7" fmla="*/ 300173 h 5745103"/>
                <a:gd name="connsiteX8" fmla="*/ 3824335 w 5825106"/>
                <a:gd name="connsiteY8" fmla="*/ 555721 h 5745103"/>
                <a:gd name="connsiteX9" fmla="*/ 3824335 w 5825106"/>
                <a:gd name="connsiteY9" fmla="*/ 5304105 h 5745103"/>
                <a:gd name="connsiteX10" fmla="*/ 3705547 w 5825106"/>
                <a:gd name="connsiteY10" fmla="*/ 5256274 h 5745103"/>
                <a:gd name="connsiteX11" fmla="*/ 17406 w 5825106"/>
                <a:gd name="connsiteY11" fmla="*/ 241922 h 5745103"/>
                <a:gd name="connsiteX12" fmla="*/ 0 w 5825106"/>
                <a:gd name="connsiteY12" fmla="*/ 0 h 5745103"/>
                <a:gd name="connsiteX13" fmla="*/ 5376739 w 5825106"/>
                <a:gd name="connsiteY13" fmla="*/ 0 h 5745103"/>
                <a:gd name="connsiteX14" fmla="*/ 5376979 w 5825106"/>
                <a:gd name="connsiteY14" fmla="*/ 568 h 5745103"/>
                <a:gd name="connsiteX15" fmla="*/ 5811987 w 5825106"/>
                <a:gd name="connsiteY15" fmla="*/ 387079 h 5745103"/>
                <a:gd name="connsiteX16" fmla="*/ 5825106 w 5825106"/>
                <a:gd name="connsiteY16" fmla="*/ 390877 h 5745103"/>
                <a:gd name="connsiteX17" fmla="*/ 5825106 w 5825106"/>
                <a:gd name="connsiteY17" fmla="*/ 5745103 h 574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25106" h="5745103">
                  <a:moveTo>
                    <a:pt x="5825106" y="5745103"/>
                  </a:moveTo>
                  <a:lnTo>
                    <a:pt x="5513482" y="5721627"/>
                  </a:lnTo>
                  <a:lnTo>
                    <a:pt x="5319184" y="5697762"/>
                  </a:lnTo>
                  <a:lnTo>
                    <a:pt x="5337509" y="5664002"/>
                  </a:lnTo>
                  <a:cubicBezTo>
                    <a:pt x="5350440" y="5633428"/>
                    <a:pt x="5357591" y="5599815"/>
                    <a:pt x="5357591" y="5564531"/>
                  </a:cubicBezTo>
                  <a:lnTo>
                    <a:pt x="5357591" y="555721"/>
                  </a:lnTo>
                  <a:cubicBezTo>
                    <a:pt x="5357591" y="414586"/>
                    <a:pt x="5243178" y="300173"/>
                    <a:pt x="5102043" y="300173"/>
                  </a:cubicBezTo>
                  <a:lnTo>
                    <a:pt x="4079883" y="300173"/>
                  </a:lnTo>
                  <a:cubicBezTo>
                    <a:pt x="3938748" y="300173"/>
                    <a:pt x="3824335" y="414586"/>
                    <a:pt x="3824335" y="555721"/>
                  </a:cubicBezTo>
                  <a:lnTo>
                    <a:pt x="3824335" y="5304105"/>
                  </a:lnTo>
                  <a:lnTo>
                    <a:pt x="3705547" y="5256274"/>
                  </a:lnTo>
                  <a:cubicBezTo>
                    <a:pt x="1691333" y="4394632"/>
                    <a:pt x="234102" y="2497446"/>
                    <a:pt x="17406" y="241922"/>
                  </a:cubicBezTo>
                  <a:lnTo>
                    <a:pt x="0" y="0"/>
                  </a:lnTo>
                  <a:lnTo>
                    <a:pt x="5376739" y="0"/>
                  </a:lnTo>
                  <a:lnTo>
                    <a:pt x="5376979" y="568"/>
                  </a:lnTo>
                  <a:cubicBezTo>
                    <a:pt x="5466442" y="173741"/>
                    <a:pt x="5621451" y="311911"/>
                    <a:pt x="5811987" y="387079"/>
                  </a:cubicBezTo>
                  <a:lnTo>
                    <a:pt x="5825106" y="390877"/>
                  </a:lnTo>
                  <a:lnTo>
                    <a:pt x="5825106" y="57451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6" name="任意多边形: 形状 25"/>
            <p:cNvSpPr/>
            <p:nvPr/>
          </p:nvSpPr>
          <p:spPr>
            <a:xfrm rot="10800000">
              <a:off x="-6123919" y="7124699"/>
              <a:ext cx="5854456" cy="5821982"/>
            </a:xfrm>
            <a:custGeom>
              <a:avLst/>
              <a:gdLst>
                <a:gd name="connsiteX0" fmla="*/ 5854456 w 5854456"/>
                <a:gd name="connsiteY0" fmla="*/ 5821982 h 5821982"/>
                <a:gd name="connsiteX1" fmla="*/ 505956 w 5854456"/>
                <a:gd name="connsiteY1" fmla="*/ 5821982 h 5821982"/>
                <a:gd name="connsiteX2" fmla="*/ 473527 w 5854456"/>
                <a:gd name="connsiteY2" fmla="*/ 5745215 h 5821982"/>
                <a:gd name="connsiteX3" fmla="*/ 38519 w 5854456"/>
                <a:gd name="connsiteY3" fmla="*/ 5358704 h 5821982"/>
                <a:gd name="connsiteX4" fmla="*/ 0 w 5854456"/>
                <a:gd name="connsiteY4" fmla="*/ 5347552 h 5821982"/>
                <a:gd name="connsiteX5" fmla="*/ 0 w 5854456"/>
                <a:gd name="connsiteY5" fmla="*/ 0 h 5821982"/>
                <a:gd name="connsiteX6" fmla="*/ 24540 w 5854456"/>
                <a:gd name="connsiteY6" fmla="*/ 615 h 5821982"/>
                <a:gd name="connsiteX7" fmla="*/ 5853534 w 5854456"/>
                <a:gd name="connsiteY7" fmla="*/ 5784726 h 5821982"/>
                <a:gd name="connsiteX8" fmla="*/ 5854456 w 5854456"/>
                <a:gd name="connsiteY8" fmla="*/ 5821982 h 5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4456" h="5821982">
                  <a:moveTo>
                    <a:pt x="5854456" y="5821982"/>
                  </a:moveTo>
                  <a:lnTo>
                    <a:pt x="505956" y="5821982"/>
                  </a:lnTo>
                  <a:lnTo>
                    <a:pt x="473527" y="5745215"/>
                  </a:lnTo>
                  <a:cubicBezTo>
                    <a:pt x="384065" y="5572042"/>
                    <a:pt x="229055" y="5433872"/>
                    <a:pt x="38519" y="5358704"/>
                  </a:cubicBezTo>
                  <a:lnTo>
                    <a:pt x="0" y="5347552"/>
                  </a:lnTo>
                  <a:lnTo>
                    <a:pt x="0" y="0"/>
                  </a:lnTo>
                  <a:lnTo>
                    <a:pt x="24540" y="615"/>
                  </a:lnTo>
                  <a:cubicBezTo>
                    <a:pt x="3174081" y="158782"/>
                    <a:pt x="5698814" y="2663151"/>
                    <a:pt x="5853534" y="5784726"/>
                  </a:cubicBezTo>
                  <a:lnTo>
                    <a:pt x="5854456" y="5821982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5" name="任意多边形: 形状 24"/>
            <p:cNvSpPr/>
            <p:nvPr/>
          </p:nvSpPr>
          <p:spPr>
            <a:xfrm rot="10800000">
              <a:off x="340138" y="7124700"/>
              <a:ext cx="5829267" cy="5821303"/>
            </a:xfrm>
            <a:custGeom>
              <a:avLst/>
              <a:gdLst>
                <a:gd name="connsiteX0" fmla="*/ 5348711 w 5829267"/>
                <a:gd name="connsiteY0" fmla="*/ 5821303 h 5821303"/>
                <a:gd name="connsiteX1" fmla="*/ 0 w 5829267"/>
                <a:gd name="connsiteY1" fmla="*/ 5821303 h 5821303"/>
                <a:gd name="connsiteX2" fmla="*/ 658 w 5829267"/>
                <a:gd name="connsiteY2" fmla="*/ 5793794 h 5821303"/>
                <a:gd name="connsiteX3" fmla="*/ 5517643 w 5829267"/>
                <a:gd name="connsiteY3" fmla="*/ 23476 h 5821303"/>
                <a:gd name="connsiteX4" fmla="*/ 5829267 w 5829267"/>
                <a:gd name="connsiteY4" fmla="*/ 0 h 5821303"/>
                <a:gd name="connsiteX5" fmla="*/ 5829267 w 5829267"/>
                <a:gd name="connsiteY5" fmla="*/ 5354227 h 5821303"/>
                <a:gd name="connsiteX6" fmla="*/ 5816148 w 5829267"/>
                <a:gd name="connsiteY6" fmla="*/ 5358025 h 5821303"/>
                <a:gd name="connsiteX7" fmla="*/ 5381140 w 5829267"/>
                <a:gd name="connsiteY7" fmla="*/ 5744536 h 5821303"/>
                <a:gd name="connsiteX8" fmla="*/ 5348711 w 5829267"/>
                <a:gd name="connsiteY8" fmla="*/ 5821303 h 582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9267" h="5821303">
                  <a:moveTo>
                    <a:pt x="5348711" y="5821303"/>
                  </a:moveTo>
                  <a:lnTo>
                    <a:pt x="0" y="5821303"/>
                  </a:lnTo>
                  <a:lnTo>
                    <a:pt x="658" y="5793794"/>
                  </a:lnTo>
                  <a:cubicBezTo>
                    <a:pt x="145612" y="2771674"/>
                    <a:pt x="2511841" y="325897"/>
                    <a:pt x="5517643" y="23476"/>
                  </a:cubicBezTo>
                  <a:lnTo>
                    <a:pt x="5829267" y="0"/>
                  </a:lnTo>
                  <a:lnTo>
                    <a:pt x="5829267" y="5354227"/>
                  </a:lnTo>
                  <a:lnTo>
                    <a:pt x="5816148" y="5358025"/>
                  </a:lnTo>
                  <a:cubicBezTo>
                    <a:pt x="5625612" y="5433193"/>
                    <a:pt x="5470603" y="5571363"/>
                    <a:pt x="5381140" y="5744536"/>
                  </a:cubicBezTo>
                  <a:lnTo>
                    <a:pt x="5348711" y="58213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任意多边形: 形状 15"/>
          <p:cNvSpPr/>
          <p:nvPr/>
        </p:nvSpPr>
        <p:spPr>
          <a:xfrm rot="10800000">
            <a:off x="898873" y="777692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41438" y="1425515"/>
            <a:ext cx="58492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窗口显示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28641" y="796509"/>
            <a:ext cx="584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</a:rPr>
              <a:t>4</a:t>
            </a:r>
            <a:r>
              <a:rPr lang="en-US" altLang="zh-CN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effectLst/>
              </a:rPr>
              <a:t>.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000" y="1121220"/>
            <a:ext cx="130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·</a:t>
            </a:r>
            <a:r>
              <a:rPr lang="zh-CN" altLang="en-US" b="1" dirty="0">
                <a:solidFill>
                  <a:schemeClr val="bg1"/>
                </a:solidFill>
              </a:rPr>
              <a:t>实现细节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0" y="1870155"/>
            <a:ext cx="5611966" cy="2308324"/>
          </a:xfrm>
          <a:custGeom>
            <a:avLst/>
            <a:gdLst>
              <a:gd name="connsiteX0" fmla="*/ 0 w 5611966"/>
              <a:gd name="connsiteY0" fmla="*/ 0 h 2308324"/>
              <a:gd name="connsiteX1" fmla="*/ 505077 w 5611966"/>
              <a:gd name="connsiteY1" fmla="*/ 0 h 2308324"/>
              <a:gd name="connsiteX2" fmla="*/ 897915 w 5611966"/>
              <a:gd name="connsiteY2" fmla="*/ 0 h 2308324"/>
              <a:gd name="connsiteX3" fmla="*/ 1571350 w 5611966"/>
              <a:gd name="connsiteY3" fmla="*/ 0 h 2308324"/>
              <a:gd name="connsiteX4" fmla="*/ 2076427 w 5611966"/>
              <a:gd name="connsiteY4" fmla="*/ 0 h 2308324"/>
              <a:gd name="connsiteX5" fmla="*/ 2581504 w 5611966"/>
              <a:gd name="connsiteY5" fmla="*/ 0 h 2308324"/>
              <a:gd name="connsiteX6" fmla="*/ 3254940 w 5611966"/>
              <a:gd name="connsiteY6" fmla="*/ 0 h 2308324"/>
              <a:gd name="connsiteX7" fmla="*/ 3703898 w 5611966"/>
              <a:gd name="connsiteY7" fmla="*/ 0 h 2308324"/>
              <a:gd name="connsiteX8" fmla="*/ 4377333 w 5611966"/>
              <a:gd name="connsiteY8" fmla="*/ 0 h 2308324"/>
              <a:gd name="connsiteX9" fmla="*/ 5050769 w 5611966"/>
              <a:gd name="connsiteY9" fmla="*/ 0 h 2308324"/>
              <a:gd name="connsiteX10" fmla="*/ 5611966 w 5611966"/>
              <a:gd name="connsiteY10" fmla="*/ 0 h 2308324"/>
              <a:gd name="connsiteX11" fmla="*/ 5611966 w 5611966"/>
              <a:gd name="connsiteY11" fmla="*/ 623247 h 2308324"/>
              <a:gd name="connsiteX12" fmla="*/ 5611966 w 5611966"/>
              <a:gd name="connsiteY12" fmla="*/ 1223412 h 2308324"/>
              <a:gd name="connsiteX13" fmla="*/ 5611966 w 5611966"/>
              <a:gd name="connsiteY13" fmla="*/ 1731243 h 2308324"/>
              <a:gd name="connsiteX14" fmla="*/ 5611966 w 5611966"/>
              <a:gd name="connsiteY14" fmla="*/ 2308324 h 2308324"/>
              <a:gd name="connsiteX15" fmla="*/ 5050769 w 5611966"/>
              <a:gd name="connsiteY15" fmla="*/ 2308324 h 2308324"/>
              <a:gd name="connsiteX16" fmla="*/ 4489573 w 5611966"/>
              <a:gd name="connsiteY16" fmla="*/ 2308324 h 2308324"/>
              <a:gd name="connsiteX17" fmla="*/ 3816137 w 5611966"/>
              <a:gd name="connsiteY17" fmla="*/ 2308324 h 2308324"/>
              <a:gd name="connsiteX18" fmla="*/ 3254940 w 5611966"/>
              <a:gd name="connsiteY18" fmla="*/ 2308324 h 2308324"/>
              <a:gd name="connsiteX19" fmla="*/ 2862103 w 5611966"/>
              <a:gd name="connsiteY19" fmla="*/ 2308324 h 2308324"/>
              <a:gd name="connsiteX20" fmla="*/ 2413145 w 5611966"/>
              <a:gd name="connsiteY20" fmla="*/ 2308324 h 2308324"/>
              <a:gd name="connsiteX21" fmla="*/ 1739709 w 5611966"/>
              <a:gd name="connsiteY21" fmla="*/ 2308324 h 2308324"/>
              <a:gd name="connsiteX22" fmla="*/ 1178513 w 5611966"/>
              <a:gd name="connsiteY22" fmla="*/ 2308324 h 2308324"/>
              <a:gd name="connsiteX23" fmla="*/ 729556 w 5611966"/>
              <a:gd name="connsiteY23" fmla="*/ 2308324 h 2308324"/>
              <a:gd name="connsiteX24" fmla="*/ 0 w 5611966"/>
              <a:gd name="connsiteY24" fmla="*/ 2308324 h 2308324"/>
              <a:gd name="connsiteX25" fmla="*/ 0 w 5611966"/>
              <a:gd name="connsiteY25" fmla="*/ 1800493 h 2308324"/>
              <a:gd name="connsiteX26" fmla="*/ 0 w 5611966"/>
              <a:gd name="connsiteY26" fmla="*/ 1292661 h 2308324"/>
              <a:gd name="connsiteX27" fmla="*/ 0 w 5611966"/>
              <a:gd name="connsiteY27" fmla="*/ 692497 h 2308324"/>
              <a:gd name="connsiteX28" fmla="*/ 0 w 5611966"/>
              <a:gd name="connsiteY28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611966" h="2308324" extrusionOk="0">
                <a:moveTo>
                  <a:pt x="0" y="0"/>
                </a:moveTo>
                <a:cubicBezTo>
                  <a:pt x="200221" y="-56878"/>
                  <a:pt x="321163" y="6338"/>
                  <a:pt x="505077" y="0"/>
                </a:cubicBezTo>
                <a:cubicBezTo>
                  <a:pt x="688991" y="-6338"/>
                  <a:pt x="811707" y="38087"/>
                  <a:pt x="897915" y="0"/>
                </a:cubicBezTo>
                <a:cubicBezTo>
                  <a:pt x="984123" y="-38087"/>
                  <a:pt x="1359389" y="39899"/>
                  <a:pt x="1571350" y="0"/>
                </a:cubicBezTo>
                <a:cubicBezTo>
                  <a:pt x="1783312" y="-39899"/>
                  <a:pt x="1967566" y="22587"/>
                  <a:pt x="2076427" y="0"/>
                </a:cubicBezTo>
                <a:cubicBezTo>
                  <a:pt x="2185288" y="-22587"/>
                  <a:pt x="2434052" y="17365"/>
                  <a:pt x="2581504" y="0"/>
                </a:cubicBezTo>
                <a:cubicBezTo>
                  <a:pt x="2728956" y="-17365"/>
                  <a:pt x="3063203" y="48087"/>
                  <a:pt x="3254940" y="0"/>
                </a:cubicBezTo>
                <a:cubicBezTo>
                  <a:pt x="3446677" y="-48087"/>
                  <a:pt x="3533348" y="17585"/>
                  <a:pt x="3703898" y="0"/>
                </a:cubicBezTo>
                <a:cubicBezTo>
                  <a:pt x="3874448" y="-17585"/>
                  <a:pt x="4116271" y="23807"/>
                  <a:pt x="4377333" y="0"/>
                </a:cubicBezTo>
                <a:cubicBezTo>
                  <a:pt x="4638395" y="-23807"/>
                  <a:pt x="4830546" y="2297"/>
                  <a:pt x="5050769" y="0"/>
                </a:cubicBezTo>
                <a:cubicBezTo>
                  <a:pt x="5270992" y="-2297"/>
                  <a:pt x="5454499" y="10294"/>
                  <a:pt x="5611966" y="0"/>
                </a:cubicBezTo>
                <a:cubicBezTo>
                  <a:pt x="5655136" y="202479"/>
                  <a:pt x="5592540" y="361529"/>
                  <a:pt x="5611966" y="623247"/>
                </a:cubicBezTo>
                <a:cubicBezTo>
                  <a:pt x="5631392" y="884965"/>
                  <a:pt x="5570145" y="1029322"/>
                  <a:pt x="5611966" y="1223412"/>
                </a:cubicBezTo>
                <a:cubicBezTo>
                  <a:pt x="5653787" y="1417502"/>
                  <a:pt x="5569574" y="1483625"/>
                  <a:pt x="5611966" y="1731243"/>
                </a:cubicBezTo>
                <a:cubicBezTo>
                  <a:pt x="5654358" y="1978861"/>
                  <a:pt x="5553989" y="2184811"/>
                  <a:pt x="5611966" y="2308324"/>
                </a:cubicBezTo>
                <a:cubicBezTo>
                  <a:pt x="5379430" y="2311277"/>
                  <a:pt x="5262101" y="2303944"/>
                  <a:pt x="5050769" y="2308324"/>
                </a:cubicBezTo>
                <a:cubicBezTo>
                  <a:pt x="4839437" y="2312704"/>
                  <a:pt x="4695770" y="2268031"/>
                  <a:pt x="4489573" y="2308324"/>
                </a:cubicBezTo>
                <a:cubicBezTo>
                  <a:pt x="4283376" y="2348617"/>
                  <a:pt x="4029237" y="2289929"/>
                  <a:pt x="3816137" y="2308324"/>
                </a:cubicBezTo>
                <a:cubicBezTo>
                  <a:pt x="3603037" y="2326719"/>
                  <a:pt x="3435830" y="2300502"/>
                  <a:pt x="3254940" y="2308324"/>
                </a:cubicBezTo>
                <a:cubicBezTo>
                  <a:pt x="3074050" y="2316146"/>
                  <a:pt x="3013531" y="2264741"/>
                  <a:pt x="2862103" y="2308324"/>
                </a:cubicBezTo>
                <a:cubicBezTo>
                  <a:pt x="2710675" y="2351907"/>
                  <a:pt x="2629884" y="2295194"/>
                  <a:pt x="2413145" y="2308324"/>
                </a:cubicBezTo>
                <a:cubicBezTo>
                  <a:pt x="2196406" y="2321454"/>
                  <a:pt x="1982734" y="2292920"/>
                  <a:pt x="1739709" y="2308324"/>
                </a:cubicBezTo>
                <a:cubicBezTo>
                  <a:pt x="1496684" y="2323728"/>
                  <a:pt x="1415599" y="2296766"/>
                  <a:pt x="1178513" y="2308324"/>
                </a:cubicBezTo>
                <a:cubicBezTo>
                  <a:pt x="941427" y="2319882"/>
                  <a:pt x="898352" y="2299284"/>
                  <a:pt x="729556" y="2308324"/>
                </a:cubicBezTo>
                <a:cubicBezTo>
                  <a:pt x="560760" y="2317364"/>
                  <a:pt x="303411" y="2292766"/>
                  <a:pt x="0" y="2308324"/>
                </a:cubicBezTo>
                <a:cubicBezTo>
                  <a:pt x="-58981" y="2055830"/>
                  <a:pt x="55870" y="1943174"/>
                  <a:pt x="0" y="1800493"/>
                </a:cubicBezTo>
                <a:cubicBezTo>
                  <a:pt x="-55870" y="1657812"/>
                  <a:pt x="15759" y="1513951"/>
                  <a:pt x="0" y="1292661"/>
                </a:cubicBezTo>
                <a:cubicBezTo>
                  <a:pt x="-15759" y="1071371"/>
                  <a:pt x="10139" y="967493"/>
                  <a:pt x="0" y="692497"/>
                </a:cubicBezTo>
                <a:cubicBezTo>
                  <a:pt x="-10139" y="417501"/>
                  <a:pt x="72117" y="20798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</a:t>
            </a:r>
            <a:r>
              <a:rPr lang="en-US" altLang="zh-CN" dirty="0">
                <a:solidFill>
                  <a:schemeClr val="bg1"/>
                </a:solidFill>
              </a:rPr>
              <a:t>gene_window.py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 整体思路：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</a:t>
            </a:r>
            <a:r>
              <a:rPr lang="zh-CN" altLang="en-US" dirty="0">
                <a:solidFill>
                  <a:schemeClr val="bg1"/>
                </a:solidFill>
              </a:rPr>
              <a:t>利用</a:t>
            </a:r>
            <a:r>
              <a:rPr lang="en-US" altLang="zh-CN" dirty="0" err="1">
                <a:solidFill>
                  <a:schemeClr val="bg1"/>
                </a:solidFill>
              </a:rPr>
              <a:t>tkinter</a:t>
            </a:r>
            <a:r>
              <a:rPr lang="zh-CN" altLang="en-US" dirty="0">
                <a:solidFill>
                  <a:schemeClr val="bg1"/>
                </a:solidFill>
              </a:rPr>
              <a:t>模块实现窗口的创建和数据的显示。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SringVar</a:t>
            </a:r>
            <a:r>
              <a:rPr lang="zh-CN" altLang="en-US" dirty="0">
                <a:solidFill>
                  <a:schemeClr val="bg1"/>
                </a:solidFill>
              </a:rPr>
              <a:t>函数：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</a:t>
            </a:r>
            <a:r>
              <a:rPr lang="zh-CN" altLang="en-US" dirty="0">
                <a:solidFill>
                  <a:schemeClr val="bg1"/>
                </a:solidFill>
              </a:rPr>
              <a:t>可创建可更新变量，实时显示数据使用</a:t>
            </a:r>
            <a:r>
              <a:rPr lang="en-US" altLang="zh-CN" dirty="0">
                <a:solidFill>
                  <a:schemeClr val="bg1"/>
                </a:solidFill>
              </a:rPr>
              <a:t>if not</a:t>
            </a:r>
            <a:r>
              <a:rPr lang="zh-CN" altLang="en-US" dirty="0">
                <a:solidFill>
                  <a:schemeClr val="bg1"/>
                </a:solidFill>
              </a:rPr>
              <a:t>语句判断</a:t>
            </a:r>
            <a:r>
              <a:rPr lang="en-US" altLang="zh-CN" dirty="0" err="1">
                <a:solidFill>
                  <a:schemeClr val="bg1"/>
                </a:solidFill>
              </a:rPr>
              <a:t>fetchone</a:t>
            </a:r>
            <a:r>
              <a:rPr lang="zh-CN" altLang="en-US" dirty="0">
                <a:solidFill>
                  <a:schemeClr val="bg1"/>
                </a:solidFill>
              </a:rPr>
              <a:t>返回的元组是否为空，以此来判断是否要插入数量为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的数据，以便最终使用分类查询各类书的数量。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0831" y="-205606"/>
            <a:ext cx="1032045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dirty="0">
                <a:ln w="12700" cmpd="sng">
                  <a:solidFill>
                    <a:schemeClr val="accent4">
                      <a:alpha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  <a:alpha val="97000"/>
                  </a:schemeClr>
                </a:solidFill>
              </a:rPr>
              <a:t>MEMBER               </a:t>
            </a:r>
            <a:endParaRPr lang="zh-CN" altLang="en-US" sz="9600" b="1" cap="none" spc="0" dirty="0">
              <a:ln w="12700" cmpd="sng">
                <a:solidFill>
                  <a:schemeClr val="accent4">
                    <a:alpha val="50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  <a:alpha val="97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117833"/>
            <a:ext cx="677300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2700" cmpd="sng">
                  <a:solidFill>
                    <a:schemeClr val="accent4">
                      <a:alpha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  <a:alpha val="97000"/>
                  </a:schemeClr>
                </a:solidFill>
              </a:rPr>
              <a:t>WORK</a:t>
            </a:r>
            <a:r>
              <a:rPr lang="en-US" altLang="zh-CN" sz="9600" b="1" dirty="0">
                <a:ln w="12700" cmpd="sng">
                  <a:solidFill>
                    <a:schemeClr val="accent4">
                      <a:alpha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  <a:alpha val="97000"/>
                  </a:schemeClr>
                </a:solidFill>
              </a:rPr>
              <a:t>               </a:t>
            </a:r>
            <a:endParaRPr lang="zh-CN" altLang="en-US" sz="9600" b="1" cap="none" spc="0" dirty="0">
              <a:ln w="12700" cmpd="sng">
                <a:solidFill>
                  <a:schemeClr val="accent4">
                    <a:alpha val="50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  <a:alpha val="97000"/>
                </a:schemeClr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218961" y="579224"/>
            <a:ext cx="736611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dirty="0">
                <a:ln w="38100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1143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项目成员与分工</a:t>
            </a:r>
            <a:endParaRPr lang="zh-CN" altLang="en-US" sz="8000" b="1" cap="none" spc="0" dirty="0">
              <a:ln w="38100">
                <a:noFill/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114300" dist="38100" dir="5400000" algn="t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6446" y="1902663"/>
            <a:ext cx="8061920" cy="48404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827" y="-1164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6062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/>
          <p:cNvSpPr/>
          <p:nvPr/>
        </p:nvSpPr>
        <p:spPr>
          <a:xfrm>
            <a:off x="899576" y="453628"/>
            <a:ext cx="7548814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项目背景和意义</a:t>
            </a:r>
            <a:endParaRPr lang="zh-CN" altLang="en-US" dirty="0"/>
          </a:p>
        </p:txBody>
      </p:sp>
      <p:sp>
        <p:nvSpPr>
          <p:cNvPr id="43" name="矩形: 圆角 42"/>
          <p:cNvSpPr/>
          <p:nvPr/>
        </p:nvSpPr>
        <p:spPr>
          <a:xfrm>
            <a:off x="899576" y="3188660"/>
            <a:ext cx="5243721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其他重要模块介绍</a:t>
            </a:r>
            <a:endParaRPr lang="zh-CN" altLang="en-US" dirty="0"/>
          </a:p>
        </p:txBody>
      </p:sp>
      <p:sp>
        <p:nvSpPr>
          <p:cNvPr id="44" name="矩形: 圆角 43"/>
          <p:cNvSpPr/>
          <p:nvPr/>
        </p:nvSpPr>
        <p:spPr>
          <a:xfrm>
            <a:off x="899576" y="2517517"/>
            <a:ext cx="5965990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主要算法设计</a:t>
            </a:r>
            <a:endParaRPr lang="zh-CN" altLang="en-US" dirty="0"/>
          </a:p>
        </p:txBody>
      </p:sp>
      <p:sp>
        <p:nvSpPr>
          <p:cNvPr id="45" name="矩形: 圆角 44"/>
          <p:cNvSpPr/>
          <p:nvPr/>
        </p:nvSpPr>
        <p:spPr>
          <a:xfrm>
            <a:off x="899576" y="1123483"/>
            <a:ext cx="7548814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项目目标</a:t>
            </a:r>
            <a:endParaRPr lang="zh-CN" altLang="en-US" dirty="0"/>
          </a:p>
        </p:txBody>
      </p:sp>
      <p:sp>
        <p:nvSpPr>
          <p:cNvPr id="46" name="矩形: 圆角 45"/>
          <p:cNvSpPr/>
          <p:nvPr/>
        </p:nvSpPr>
        <p:spPr>
          <a:xfrm>
            <a:off x="899576" y="1838633"/>
            <a:ext cx="6739522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系统总体设计</a:t>
            </a:r>
            <a:endParaRPr lang="zh-CN" altLang="en-US" dirty="0"/>
          </a:p>
        </p:txBody>
      </p:sp>
      <p:sp>
        <p:nvSpPr>
          <p:cNvPr id="47" name="矩形: 圆角 46"/>
          <p:cNvSpPr/>
          <p:nvPr/>
        </p:nvSpPr>
        <p:spPr>
          <a:xfrm>
            <a:off x="899576" y="3918827"/>
            <a:ext cx="4680856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系统展示</a:t>
            </a:r>
            <a:endParaRPr lang="zh-CN" altLang="en-US" dirty="0"/>
          </a:p>
        </p:txBody>
      </p:sp>
      <p:sp>
        <p:nvSpPr>
          <p:cNvPr id="48" name="矩形: 圆角 47"/>
          <p:cNvSpPr/>
          <p:nvPr/>
        </p:nvSpPr>
        <p:spPr>
          <a:xfrm>
            <a:off x="899576" y="4650110"/>
            <a:ext cx="3985809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项目成员与分工</a:t>
            </a:r>
            <a:endParaRPr lang="zh-CN" altLang="en-US" dirty="0"/>
          </a:p>
        </p:txBody>
      </p:sp>
      <p:sp useBgFill="1">
        <p:nvSpPr>
          <p:cNvPr id="5" name="任意多边形: 形状 4"/>
          <p:cNvSpPr/>
          <p:nvPr/>
        </p:nvSpPr>
        <p:spPr>
          <a:xfrm>
            <a:off x="5916458" y="680892"/>
            <a:ext cx="12293323" cy="12177365"/>
          </a:xfrm>
          <a:custGeom>
            <a:avLst/>
            <a:gdLst>
              <a:gd name="connsiteX0" fmla="*/ 6912634 w 12293323"/>
              <a:gd name="connsiteY0" fmla="*/ 6431582 h 12177365"/>
              <a:gd name="connsiteX1" fmla="*/ 12289505 w 12293323"/>
              <a:gd name="connsiteY1" fmla="*/ 6431582 h 12177365"/>
              <a:gd name="connsiteX2" fmla="*/ 12270089 w 12293323"/>
              <a:gd name="connsiteY2" fmla="*/ 6692742 h 12177365"/>
              <a:gd name="connsiteX3" fmla="*/ 6463407 w 12293323"/>
              <a:gd name="connsiteY3" fmla="*/ 12176750 h 12177365"/>
              <a:gd name="connsiteX4" fmla="*/ 6438867 w 12293323"/>
              <a:gd name="connsiteY4" fmla="*/ 12177365 h 12177365"/>
              <a:gd name="connsiteX5" fmla="*/ 6438867 w 12293323"/>
              <a:gd name="connsiteY5" fmla="*/ 6829813 h 12177365"/>
              <a:gd name="connsiteX6" fmla="*/ 6477386 w 12293323"/>
              <a:gd name="connsiteY6" fmla="*/ 6818661 h 12177365"/>
              <a:gd name="connsiteX7" fmla="*/ 6912394 w 12293323"/>
              <a:gd name="connsiteY7" fmla="*/ 6432150 h 12177365"/>
              <a:gd name="connsiteX8" fmla="*/ 4161 w 12293323"/>
              <a:gd name="connsiteY8" fmla="*/ 6431582 h 12177365"/>
              <a:gd name="connsiteX9" fmla="*/ 5380900 w 12293323"/>
              <a:gd name="connsiteY9" fmla="*/ 6431582 h 12177365"/>
              <a:gd name="connsiteX10" fmla="*/ 5381140 w 12293323"/>
              <a:gd name="connsiteY10" fmla="*/ 6432150 h 12177365"/>
              <a:gd name="connsiteX11" fmla="*/ 5816148 w 12293323"/>
              <a:gd name="connsiteY11" fmla="*/ 6818661 h 12177365"/>
              <a:gd name="connsiteX12" fmla="*/ 5829267 w 12293323"/>
              <a:gd name="connsiteY12" fmla="*/ 6822459 h 12177365"/>
              <a:gd name="connsiteX13" fmla="*/ 5829267 w 12293323"/>
              <a:gd name="connsiteY13" fmla="*/ 12176685 h 12177365"/>
              <a:gd name="connsiteX14" fmla="*/ 5517643 w 12293323"/>
              <a:gd name="connsiteY14" fmla="*/ 12153209 h 12177365"/>
              <a:gd name="connsiteX15" fmla="*/ 21567 w 12293323"/>
              <a:gd name="connsiteY15" fmla="*/ 6673504 h 12177365"/>
              <a:gd name="connsiteX16" fmla="*/ 5829267 w 12293323"/>
              <a:gd name="connsiteY16" fmla="*/ 679 h 12177365"/>
              <a:gd name="connsiteX17" fmla="*/ 5829267 w 12293323"/>
              <a:gd name="connsiteY17" fmla="*/ 5354906 h 12177365"/>
              <a:gd name="connsiteX18" fmla="*/ 5816148 w 12293323"/>
              <a:gd name="connsiteY18" fmla="*/ 5358704 h 12177365"/>
              <a:gd name="connsiteX19" fmla="*/ 5381140 w 12293323"/>
              <a:gd name="connsiteY19" fmla="*/ 5745215 h 12177365"/>
              <a:gd name="connsiteX20" fmla="*/ 5348711 w 12293323"/>
              <a:gd name="connsiteY20" fmla="*/ 5821982 h 12177365"/>
              <a:gd name="connsiteX21" fmla="*/ 0 w 12293323"/>
              <a:gd name="connsiteY21" fmla="*/ 5821982 h 12177365"/>
              <a:gd name="connsiteX22" fmla="*/ 658 w 12293323"/>
              <a:gd name="connsiteY22" fmla="*/ 5794473 h 12177365"/>
              <a:gd name="connsiteX23" fmla="*/ 5517643 w 12293323"/>
              <a:gd name="connsiteY23" fmla="*/ 24155 h 12177365"/>
              <a:gd name="connsiteX24" fmla="*/ 6438867 w 12293323"/>
              <a:gd name="connsiteY24" fmla="*/ 0 h 12177365"/>
              <a:gd name="connsiteX25" fmla="*/ 6463407 w 12293323"/>
              <a:gd name="connsiteY25" fmla="*/ 615 h 12177365"/>
              <a:gd name="connsiteX26" fmla="*/ 12292401 w 12293323"/>
              <a:gd name="connsiteY26" fmla="*/ 5784726 h 12177365"/>
              <a:gd name="connsiteX27" fmla="*/ 12293323 w 12293323"/>
              <a:gd name="connsiteY27" fmla="*/ 5821982 h 12177365"/>
              <a:gd name="connsiteX28" fmla="*/ 6944823 w 12293323"/>
              <a:gd name="connsiteY28" fmla="*/ 5821982 h 12177365"/>
              <a:gd name="connsiteX29" fmla="*/ 6912394 w 12293323"/>
              <a:gd name="connsiteY29" fmla="*/ 5745215 h 12177365"/>
              <a:gd name="connsiteX30" fmla="*/ 6477386 w 12293323"/>
              <a:gd name="connsiteY30" fmla="*/ 5358704 h 12177365"/>
              <a:gd name="connsiteX31" fmla="*/ 6438867 w 12293323"/>
              <a:gd name="connsiteY31" fmla="*/ 5347552 h 1217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293323" h="12177365">
                <a:moveTo>
                  <a:pt x="6912634" y="6431582"/>
                </a:moveTo>
                <a:lnTo>
                  <a:pt x="12289505" y="6431582"/>
                </a:lnTo>
                <a:lnTo>
                  <a:pt x="12270089" y="6692742"/>
                </a:lnTo>
                <a:cubicBezTo>
                  <a:pt x="11974145" y="9673344"/>
                  <a:pt x="9511350" y="12023684"/>
                  <a:pt x="6463407" y="12176750"/>
                </a:cubicBezTo>
                <a:lnTo>
                  <a:pt x="6438867" y="12177365"/>
                </a:lnTo>
                <a:lnTo>
                  <a:pt x="6438867" y="6829813"/>
                </a:lnTo>
                <a:lnTo>
                  <a:pt x="6477386" y="6818661"/>
                </a:lnTo>
                <a:cubicBezTo>
                  <a:pt x="6667922" y="6743493"/>
                  <a:pt x="6822932" y="6605323"/>
                  <a:pt x="6912394" y="6432150"/>
                </a:cubicBezTo>
                <a:close/>
                <a:moveTo>
                  <a:pt x="4161" y="6431582"/>
                </a:moveTo>
                <a:lnTo>
                  <a:pt x="5380900" y="6431582"/>
                </a:lnTo>
                <a:lnTo>
                  <a:pt x="5381140" y="6432150"/>
                </a:lnTo>
                <a:cubicBezTo>
                  <a:pt x="5470603" y="6605323"/>
                  <a:pt x="5625612" y="6743493"/>
                  <a:pt x="5816148" y="6818661"/>
                </a:cubicBezTo>
                <a:lnTo>
                  <a:pt x="5829267" y="6822459"/>
                </a:lnTo>
                <a:lnTo>
                  <a:pt x="5829267" y="12176685"/>
                </a:lnTo>
                <a:lnTo>
                  <a:pt x="5517643" y="12153209"/>
                </a:lnTo>
                <a:cubicBezTo>
                  <a:pt x="2608803" y="11860544"/>
                  <a:pt x="298937" y="9560574"/>
                  <a:pt x="21567" y="6673504"/>
                </a:cubicBezTo>
                <a:close/>
                <a:moveTo>
                  <a:pt x="5829267" y="679"/>
                </a:moveTo>
                <a:lnTo>
                  <a:pt x="5829267" y="5354906"/>
                </a:lnTo>
                <a:lnTo>
                  <a:pt x="5816148" y="5358704"/>
                </a:lnTo>
                <a:cubicBezTo>
                  <a:pt x="5625612" y="5433872"/>
                  <a:pt x="5470603" y="5572042"/>
                  <a:pt x="5381140" y="5745215"/>
                </a:cubicBezTo>
                <a:lnTo>
                  <a:pt x="5348711" y="5821982"/>
                </a:lnTo>
                <a:lnTo>
                  <a:pt x="0" y="5821982"/>
                </a:lnTo>
                <a:lnTo>
                  <a:pt x="658" y="5794473"/>
                </a:lnTo>
                <a:cubicBezTo>
                  <a:pt x="145612" y="2772353"/>
                  <a:pt x="2511841" y="326576"/>
                  <a:pt x="5517643" y="24155"/>
                </a:cubicBezTo>
                <a:close/>
                <a:moveTo>
                  <a:pt x="6438867" y="0"/>
                </a:moveTo>
                <a:lnTo>
                  <a:pt x="6463407" y="615"/>
                </a:lnTo>
                <a:cubicBezTo>
                  <a:pt x="9612948" y="158782"/>
                  <a:pt x="12137681" y="2663151"/>
                  <a:pt x="12292401" y="5784726"/>
                </a:cubicBezTo>
                <a:lnTo>
                  <a:pt x="12293323" y="5821982"/>
                </a:lnTo>
                <a:lnTo>
                  <a:pt x="6944823" y="5821982"/>
                </a:lnTo>
                <a:lnTo>
                  <a:pt x="6912394" y="5745215"/>
                </a:lnTo>
                <a:cubicBezTo>
                  <a:pt x="6822932" y="5572042"/>
                  <a:pt x="6667922" y="5433872"/>
                  <a:pt x="6477386" y="5358704"/>
                </a:cubicBezTo>
                <a:lnTo>
                  <a:pt x="6438867" y="5347552"/>
                </a:lnTo>
                <a:close/>
              </a:path>
            </a:pathLst>
          </a:custGeom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023564" y="1661422"/>
            <a:ext cx="604299" cy="59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6250032" y="2366487"/>
            <a:ext cx="604299" cy="59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527763" y="3055456"/>
            <a:ext cx="604299" cy="59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4964898" y="3784676"/>
            <a:ext cx="604299" cy="59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4360599" y="4519930"/>
            <a:ext cx="604299" cy="59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7832856" y="979023"/>
            <a:ext cx="604299" cy="59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8807726" y="335755"/>
            <a:ext cx="604299" cy="5963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矩形: 圆角 24"/>
          <p:cNvSpPr/>
          <p:nvPr/>
        </p:nvSpPr>
        <p:spPr>
          <a:xfrm>
            <a:off x="888341" y="441988"/>
            <a:ext cx="7548814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项目背景和意义</a:t>
            </a:r>
            <a:endParaRPr lang="zh-CN" altLang="en-US" dirty="0"/>
          </a:p>
        </p:txBody>
      </p:sp>
      <p:sp>
        <p:nvSpPr>
          <p:cNvPr id="26" name="矩形: 圆角 25"/>
          <p:cNvSpPr/>
          <p:nvPr/>
        </p:nvSpPr>
        <p:spPr>
          <a:xfrm>
            <a:off x="888341" y="3177020"/>
            <a:ext cx="5243721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其他重要模块介绍</a:t>
            </a:r>
            <a:endParaRPr lang="zh-CN" altLang="en-US" dirty="0"/>
          </a:p>
        </p:txBody>
      </p:sp>
      <p:sp>
        <p:nvSpPr>
          <p:cNvPr id="27" name="矩形: 圆角 26"/>
          <p:cNvSpPr/>
          <p:nvPr/>
        </p:nvSpPr>
        <p:spPr>
          <a:xfrm>
            <a:off x="888341" y="2505877"/>
            <a:ext cx="5965990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主要算法设计</a:t>
            </a:r>
            <a:endParaRPr lang="zh-CN" altLang="en-US" dirty="0"/>
          </a:p>
        </p:txBody>
      </p:sp>
      <p:sp>
        <p:nvSpPr>
          <p:cNvPr id="29" name="矩形: 圆角 28"/>
          <p:cNvSpPr/>
          <p:nvPr/>
        </p:nvSpPr>
        <p:spPr>
          <a:xfrm>
            <a:off x="888341" y="1111843"/>
            <a:ext cx="7548814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项目目标</a:t>
            </a:r>
            <a:endParaRPr lang="zh-CN" altLang="en-US" dirty="0"/>
          </a:p>
        </p:txBody>
      </p:sp>
      <p:sp>
        <p:nvSpPr>
          <p:cNvPr id="30" name="矩形: 圆角 29"/>
          <p:cNvSpPr/>
          <p:nvPr/>
        </p:nvSpPr>
        <p:spPr>
          <a:xfrm>
            <a:off x="888341" y="1826993"/>
            <a:ext cx="6739522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系统总体设计</a:t>
            </a:r>
            <a:endParaRPr lang="zh-CN" altLang="en-US" dirty="0"/>
          </a:p>
        </p:txBody>
      </p:sp>
      <p:sp>
        <p:nvSpPr>
          <p:cNvPr id="31" name="矩形: 圆角 30"/>
          <p:cNvSpPr/>
          <p:nvPr/>
        </p:nvSpPr>
        <p:spPr>
          <a:xfrm>
            <a:off x="888341" y="3907187"/>
            <a:ext cx="4680856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系统展示</a:t>
            </a:r>
            <a:endParaRPr lang="zh-CN" altLang="en-US" dirty="0"/>
          </a:p>
        </p:txBody>
      </p:sp>
      <p:sp>
        <p:nvSpPr>
          <p:cNvPr id="32" name="矩形: 圆角 31"/>
          <p:cNvSpPr/>
          <p:nvPr/>
        </p:nvSpPr>
        <p:spPr>
          <a:xfrm>
            <a:off x="888341" y="4638470"/>
            <a:ext cx="3985809" cy="477808"/>
          </a:xfrm>
          <a:prstGeom prst="roundRect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项目成员与分工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18" grpId="1" animBg="1"/>
      <p:bldP spid="19" grpId="1" animBg="1"/>
      <p:bldP spid="20" grpId="1" animBg="1"/>
      <p:bldP spid="21" grpId="1" animBg="1"/>
      <p:bldP spid="22" grpId="1" animBg="1"/>
      <p:bldP spid="23" grpId="1" animBg="1"/>
      <p:bldP spid="24" grpId="1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任意多边形: 形状 4"/>
          <p:cNvSpPr/>
          <p:nvPr/>
        </p:nvSpPr>
        <p:spPr>
          <a:xfrm rot="5400000">
            <a:off x="5845024" y="676592"/>
            <a:ext cx="12293323" cy="12177365"/>
          </a:xfrm>
          <a:custGeom>
            <a:avLst/>
            <a:gdLst>
              <a:gd name="connsiteX0" fmla="*/ 6912634 w 12293323"/>
              <a:gd name="connsiteY0" fmla="*/ 6431582 h 12177365"/>
              <a:gd name="connsiteX1" fmla="*/ 12289505 w 12293323"/>
              <a:gd name="connsiteY1" fmla="*/ 6431582 h 12177365"/>
              <a:gd name="connsiteX2" fmla="*/ 12270089 w 12293323"/>
              <a:gd name="connsiteY2" fmla="*/ 6692742 h 12177365"/>
              <a:gd name="connsiteX3" fmla="*/ 6463407 w 12293323"/>
              <a:gd name="connsiteY3" fmla="*/ 12176750 h 12177365"/>
              <a:gd name="connsiteX4" fmla="*/ 6438867 w 12293323"/>
              <a:gd name="connsiteY4" fmla="*/ 12177365 h 12177365"/>
              <a:gd name="connsiteX5" fmla="*/ 6438867 w 12293323"/>
              <a:gd name="connsiteY5" fmla="*/ 6829813 h 12177365"/>
              <a:gd name="connsiteX6" fmla="*/ 6477386 w 12293323"/>
              <a:gd name="connsiteY6" fmla="*/ 6818661 h 12177365"/>
              <a:gd name="connsiteX7" fmla="*/ 6912394 w 12293323"/>
              <a:gd name="connsiteY7" fmla="*/ 6432150 h 12177365"/>
              <a:gd name="connsiteX8" fmla="*/ 4161 w 12293323"/>
              <a:gd name="connsiteY8" fmla="*/ 6431582 h 12177365"/>
              <a:gd name="connsiteX9" fmla="*/ 5380900 w 12293323"/>
              <a:gd name="connsiteY9" fmla="*/ 6431582 h 12177365"/>
              <a:gd name="connsiteX10" fmla="*/ 5381140 w 12293323"/>
              <a:gd name="connsiteY10" fmla="*/ 6432150 h 12177365"/>
              <a:gd name="connsiteX11" fmla="*/ 5816148 w 12293323"/>
              <a:gd name="connsiteY11" fmla="*/ 6818661 h 12177365"/>
              <a:gd name="connsiteX12" fmla="*/ 5829267 w 12293323"/>
              <a:gd name="connsiteY12" fmla="*/ 6822459 h 12177365"/>
              <a:gd name="connsiteX13" fmla="*/ 5829267 w 12293323"/>
              <a:gd name="connsiteY13" fmla="*/ 12176685 h 12177365"/>
              <a:gd name="connsiteX14" fmla="*/ 5517643 w 12293323"/>
              <a:gd name="connsiteY14" fmla="*/ 12153209 h 12177365"/>
              <a:gd name="connsiteX15" fmla="*/ 21567 w 12293323"/>
              <a:gd name="connsiteY15" fmla="*/ 6673504 h 12177365"/>
              <a:gd name="connsiteX16" fmla="*/ 5829267 w 12293323"/>
              <a:gd name="connsiteY16" fmla="*/ 679 h 12177365"/>
              <a:gd name="connsiteX17" fmla="*/ 5829267 w 12293323"/>
              <a:gd name="connsiteY17" fmla="*/ 5354906 h 12177365"/>
              <a:gd name="connsiteX18" fmla="*/ 5816148 w 12293323"/>
              <a:gd name="connsiteY18" fmla="*/ 5358704 h 12177365"/>
              <a:gd name="connsiteX19" fmla="*/ 5381140 w 12293323"/>
              <a:gd name="connsiteY19" fmla="*/ 5745215 h 12177365"/>
              <a:gd name="connsiteX20" fmla="*/ 5348711 w 12293323"/>
              <a:gd name="connsiteY20" fmla="*/ 5821982 h 12177365"/>
              <a:gd name="connsiteX21" fmla="*/ 0 w 12293323"/>
              <a:gd name="connsiteY21" fmla="*/ 5821982 h 12177365"/>
              <a:gd name="connsiteX22" fmla="*/ 658 w 12293323"/>
              <a:gd name="connsiteY22" fmla="*/ 5794473 h 12177365"/>
              <a:gd name="connsiteX23" fmla="*/ 5517643 w 12293323"/>
              <a:gd name="connsiteY23" fmla="*/ 24155 h 12177365"/>
              <a:gd name="connsiteX24" fmla="*/ 6438867 w 12293323"/>
              <a:gd name="connsiteY24" fmla="*/ 0 h 12177365"/>
              <a:gd name="connsiteX25" fmla="*/ 6463407 w 12293323"/>
              <a:gd name="connsiteY25" fmla="*/ 615 h 12177365"/>
              <a:gd name="connsiteX26" fmla="*/ 12292401 w 12293323"/>
              <a:gd name="connsiteY26" fmla="*/ 5784726 h 12177365"/>
              <a:gd name="connsiteX27" fmla="*/ 12293323 w 12293323"/>
              <a:gd name="connsiteY27" fmla="*/ 5821982 h 12177365"/>
              <a:gd name="connsiteX28" fmla="*/ 6944823 w 12293323"/>
              <a:gd name="connsiteY28" fmla="*/ 5821982 h 12177365"/>
              <a:gd name="connsiteX29" fmla="*/ 6912394 w 12293323"/>
              <a:gd name="connsiteY29" fmla="*/ 5745215 h 12177365"/>
              <a:gd name="connsiteX30" fmla="*/ 6477386 w 12293323"/>
              <a:gd name="connsiteY30" fmla="*/ 5358704 h 12177365"/>
              <a:gd name="connsiteX31" fmla="*/ 6438867 w 12293323"/>
              <a:gd name="connsiteY31" fmla="*/ 5347552 h 1217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293323" h="12177365">
                <a:moveTo>
                  <a:pt x="6912634" y="6431582"/>
                </a:moveTo>
                <a:lnTo>
                  <a:pt x="12289505" y="6431582"/>
                </a:lnTo>
                <a:lnTo>
                  <a:pt x="12270089" y="6692742"/>
                </a:lnTo>
                <a:cubicBezTo>
                  <a:pt x="11974145" y="9673344"/>
                  <a:pt x="9511350" y="12023684"/>
                  <a:pt x="6463407" y="12176750"/>
                </a:cubicBezTo>
                <a:lnTo>
                  <a:pt x="6438867" y="12177365"/>
                </a:lnTo>
                <a:lnTo>
                  <a:pt x="6438867" y="6829813"/>
                </a:lnTo>
                <a:lnTo>
                  <a:pt x="6477386" y="6818661"/>
                </a:lnTo>
                <a:cubicBezTo>
                  <a:pt x="6667922" y="6743493"/>
                  <a:pt x="6822932" y="6605323"/>
                  <a:pt x="6912394" y="6432150"/>
                </a:cubicBezTo>
                <a:close/>
                <a:moveTo>
                  <a:pt x="4161" y="6431582"/>
                </a:moveTo>
                <a:lnTo>
                  <a:pt x="5380900" y="6431582"/>
                </a:lnTo>
                <a:lnTo>
                  <a:pt x="5381140" y="6432150"/>
                </a:lnTo>
                <a:cubicBezTo>
                  <a:pt x="5470603" y="6605323"/>
                  <a:pt x="5625612" y="6743493"/>
                  <a:pt x="5816148" y="6818661"/>
                </a:cubicBezTo>
                <a:lnTo>
                  <a:pt x="5829267" y="6822459"/>
                </a:lnTo>
                <a:lnTo>
                  <a:pt x="5829267" y="12176685"/>
                </a:lnTo>
                <a:lnTo>
                  <a:pt x="5517643" y="12153209"/>
                </a:lnTo>
                <a:cubicBezTo>
                  <a:pt x="2608803" y="11860544"/>
                  <a:pt x="298937" y="9560574"/>
                  <a:pt x="21567" y="6673504"/>
                </a:cubicBezTo>
                <a:close/>
                <a:moveTo>
                  <a:pt x="5829267" y="679"/>
                </a:moveTo>
                <a:lnTo>
                  <a:pt x="5829267" y="5354906"/>
                </a:lnTo>
                <a:lnTo>
                  <a:pt x="5816148" y="5358704"/>
                </a:lnTo>
                <a:cubicBezTo>
                  <a:pt x="5625612" y="5433872"/>
                  <a:pt x="5470603" y="5572042"/>
                  <a:pt x="5381140" y="5745215"/>
                </a:cubicBezTo>
                <a:lnTo>
                  <a:pt x="5348711" y="5821982"/>
                </a:lnTo>
                <a:lnTo>
                  <a:pt x="0" y="5821982"/>
                </a:lnTo>
                <a:lnTo>
                  <a:pt x="658" y="5794473"/>
                </a:lnTo>
                <a:cubicBezTo>
                  <a:pt x="145612" y="2772353"/>
                  <a:pt x="2511841" y="326576"/>
                  <a:pt x="5517643" y="24155"/>
                </a:cubicBezTo>
                <a:close/>
                <a:moveTo>
                  <a:pt x="6438867" y="0"/>
                </a:moveTo>
                <a:lnTo>
                  <a:pt x="6463407" y="615"/>
                </a:lnTo>
                <a:cubicBezTo>
                  <a:pt x="9612948" y="158782"/>
                  <a:pt x="12137681" y="2663151"/>
                  <a:pt x="12292401" y="5784726"/>
                </a:cubicBezTo>
                <a:lnTo>
                  <a:pt x="12293323" y="5821982"/>
                </a:lnTo>
                <a:lnTo>
                  <a:pt x="6944823" y="5821982"/>
                </a:lnTo>
                <a:lnTo>
                  <a:pt x="6912394" y="5745215"/>
                </a:lnTo>
                <a:cubicBezTo>
                  <a:pt x="6822932" y="5572042"/>
                  <a:pt x="6667922" y="5433872"/>
                  <a:pt x="6477386" y="5358704"/>
                </a:cubicBezTo>
                <a:lnTo>
                  <a:pt x="6438867" y="5347552"/>
                </a:lnTo>
                <a:close/>
              </a:path>
            </a:pathLst>
          </a:custGeom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2672666" y="476462"/>
            <a:ext cx="78543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4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</a:t>
            </a:r>
            <a:r>
              <a:rPr lang="zh-CN" altLang="en-US" sz="72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背景</a:t>
            </a:r>
            <a:endParaRPr lang="en-US" altLang="zh-CN" sz="72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1350" y="1599826"/>
            <a:ext cx="515076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0" cap="none" spc="0" dirty="0">
                <a:ln w="0"/>
                <a:solidFill>
                  <a:schemeClr val="bg1">
                    <a:alpha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BACKGROUNG</a:t>
            </a:r>
            <a:endParaRPr lang="zh-CN" altLang="en-US" sz="6000" b="0" cap="none" spc="0" dirty="0">
              <a:ln w="0"/>
              <a:solidFill>
                <a:schemeClr val="bg1">
                  <a:alpha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2487" y="1373499"/>
            <a:ext cx="686162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zh-CN" altLang="en-US" sz="3600" dirty="0">
                <a:ln w="0"/>
                <a:gradFill>
                  <a:gsLst>
                    <a:gs pos="0">
                      <a:srgbClr val="FFFF00"/>
                    </a:gs>
                    <a:gs pos="50000">
                      <a:srgbClr val="FFFF00"/>
                    </a:gs>
                    <a:gs pos="100000">
                      <a:srgbClr val="FFFF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和</a:t>
            </a:r>
            <a:r>
              <a:rPr lang="zh-CN" altLang="en-US" sz="6000" dirty="0">
                <a:ln w="0"/>
                <a:gradFill>
                  <a:gsLst>
                    <a:gs pos="0">
                      <a:srgbClr val="FFFF00"/>
                    </a:gs>
                    <a:gs pos="50000">
                      <a:srgbClr val="FFFF00"/>
                    </a:gs>
                    <a:gs pos="100000">
                      <a:srgbClr val="FFFF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意义</a:t>
            </a:r>
            <a:endParaRPr lang="en-US" altLang="zh-CN" sz="6000" b="1" dirty="0">
              <a:ln w="0"/>
              <a:gradFill>
                <a:gsLst>
                  <a:gs pos="0">
                    <a:srgbClr val="FFFF00"/>
                  </a:gs>
                  <a:gs pos="50000">
                    <a:srgbClr val="FFFF00"/>
                  </a:gs>
                  <a:gs pos="100000">
                    <a:srgbClr val="FFFF00"/>
                  </a:gs>
                </a:gsLst>
                <a:lin ang="540000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2951" y="2743411"/>
            <a:ext cx="3727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     基于高校学生对于二手书的需求，二手书店已经成为校园里面不可或缺的一部分。书店从学生手中回收二手书籍后，必然要进行分类整理，方便之后上架。如果人工进行分类，无疑会是一项巨大的工程，产生不必要的人力浪费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</a:t>
            </a:r>
            <a:r>
              <a:rPr lang="zh-CN" altLang="en-US" dirty="0">
                <a:solidFill>
                  <a:schemeClr val="bg1"/>
                </a:solidFill>
              </a:rPr>
              <a:t>基于此，我们设计了这个项目，以帮助二手书店进行自动书籍分类。不仅如此，该项目也可应用到所有需要进行书籍分类的场景，如书店、图书馆等。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47450" y="-37012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任意多边形: 形状 4"/>
          <p:cNvSpPr/>
          <p:nvPr/>
        </p:nvSpPr>
        <p:spPr>
          <a:xfrm rot="10800000">
            <a:off x="5743988" y="769317"/>
            <a:ext cx="12293323" cy="12177365"/>
          </a:xfrm>
          <a:custGeom>
            <a:avLst/>
            <a:gdLst>
              <a:gd name="connsiteX0" fmla="*/ 6912634 w 12293323"/>
              <a:gd name="connsiteY0" fmla="*/ 6431582 h 12177365"/>
              <a:gd name="connsiteX1" fmla="*/ 12289505 w 12293323"/>
              <a:gd name="connsiteY1" fmla="*/ 6431582 h 12177365"/>
              <a:gd name="connsiteX2" fmla="*/ 12270089 w 12293323"/>
              <a:gd name="connsiteY2" fmla="*/ 6692742 h 12177365"/>
              <a:gd name="connsiteX3" fmla="*/ 6463407 w 12293323"/>
              <a:gd name="connsiteY3" fmla="*/ 12176750 h 12177365"/>
              <a:gd name="connsiteX4" fmla="*/ 6438867 w 12293323"/>
              <a:gd name="connsiteY4" fmla="*/ 12177365 h 12177365"/>
              <a:gd name="connsiteX5" fmla="*/ 6438867 w 12293323"/>
              <a:gd name="connsiteY5" fmla="*/ 6829813 h 12177365"/>
              <a:gd name="connsiteX6" fmla="*/ 6477386 w 12293323"/>
              <a:gd name="connsiteY6" fmla="*/ 6818661 h 12177365"/>
              <a:gd name="connsiteX7" fmla="*/ 6912394 w 12293323"/>
              <a:gd name="connsiteY7" fmla="*/ 6432150 h 12177365"/>
              <a:gd name="connsiteX8" fmla="*/ 4161 w 12293323"/>
              <a:gd name="connsiteY8" fmla="*/ 6431582 h 12177365"/>
              <a:gd name="connsiteX9" fmla="*/ 5380900 w 12293323"/>
              <a:gd name="connsiteY9" fmla="*/ 6431582 h 12177365"/>
              <a:gd name="connsiteX10" fmla="*/ 5381140 w 12293323"/>
              <a:gd name="connsiteY10" fmla="*/ 6432150 h 12177365"/>
              <a:gd name="connsiteX11" fmla="*/ 5816148 w 12293323"/>
              <a:gd name="connsiteY11" fmla="*/ 6818661 h 12177365"/>
              <a:gd name="connsiteX12" fmla="*/ 5829267 w 12293323"/>
              <a:gd name="connsiteY12" fmla="*/ 6822459 h 12177365"/>
              <a:gd name="connsiteX13" fmla="*/ 5829267 w 12293323"/>
              <a:gd name="connsiteY13" fmla="*/ 12176685 h 12177365"/>
              <a:gd name="connsiteX14" fmla="*/ 5517643 w 12293323"/>
              <a:gd name="connsiteY14" fmla="*/ 12153209 h 12177365"/>
              <a:gd name="connsiteX15" fmla="*/ 21567 w 12293323"/>
              <a:gd name="connsiteY15" fmla="*/ 6673504 h 12177365"/>
              <a:gd name="connsiteX16" fmla="*/ 5829267 w 12293323"/>
              <a:gd name="connsiteY16" fmla="*/ 679 h 12177365"/>
              <a:gd name="connsiteX17" fmla="*/ 5829267 w 12293323"/>
              <a:gd name="connsiteY17" fmla="*/ 5354906 h 12177365"/>
              <a:gd name="connsiteX18" fmla="*/ 5816148 w 12293323"/>
              <a:gd name="connsiteY18" fmla="*/ 5358704 h 12177365"/>
              <a:gd name="connsiteX19" fmla="*/ 5381140 w 12293323"/>
              <a:gd name="connsiteY19" fmla="*/ 5745215 h 12177365"/>
              <a:gd name="connsiteX20" fmla="*/ 5348711 w 12293323"/>
              <a:gd name="connsiteY20" fmla="*/ 5821982 h 12177365"/>
              <a:gd name="connsiteX21" fmla="*/ 0 w 12293323"/>
              <a:gd name="connsiteY21" fmla="*/ 5821982 h 12177365"/>
              <a:gd name="connsiteX22" fmla="*/ 658 w 12293323"/>
              <a:gd name="connsiteY22" fmla="*/ 5794473 h 12177365"/>
              <a:gd name="connsiteX23" fmla="*/ 5517643 w 12293323"/>
              <a:gd name="connsiteY23" fmla="*/ 24155 h 12177365"/>
              <a:gd name="connsiteX24" fmla="*/ 6438867 w 12293323"/>
              <a:gd name="connsiteY24" fmla="*/ 0 h 12177365"/>
              <a:gd name="connsiteX25" fmla="*/ 6463407 w 12293323"/>
              <a:gd name="connsiteY25" fmla="*/ 615 h 12177365"/>
              <a:gd name="connsiteX26" fmla="*/ 12292401 w 12293323"/>
              <a:gd name="connsiteY26" fmla="*/ 5784726 h 12177365"/>
              <a:gd name="connsiteX27" fmla="*/ 12293323 w 12293323"/>
              <a:gd name="connsiteY27" fmla="*/ 5821982 h 12177365"/>
              <a:gd name="connsiteX28" fmla="*/ 6944823 w 12293323"/>
              <a:gd name="connsiteY28" fmla="*/ 5821982 h 12177365"/>
              <a:gd name="connsiteX29" fmla="*/ 6912394 w 12293323"/>
              <a:gd name="connsiteY29" fmla="*/ 5745215 h 12177365"/>
              <a:gd name="connsiteX30" fmla="*/ 6477386 w 12293323"/>
              <a:gd name="connsiteY30" fmla="*/ 5358704 h 12177365"/>
              <a:gd name="connsiteX31" fmla="*/ 6438867 w 12293323"/>
              <a:gd name="connsiteY31" fmla="*/ 5347552 h 1217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293323" h="12177365">
                <a:moveTo>
                  <a:pt x="6912634" y="6431582"/>
                </a:moveTo>
                <a:lnTo>
                  <a:pt x="12289505" y="6431582"/>
                </a:lnTo>
                <a:lnTo>
                  <a:pt x="12270089" y="6692742"/>
                </a:lnTo>
                <a:cubicBezTo>
                  <a:pt x="11974145" y="9673344"/>
                  <a:pt x="9511350" y="12023684"/>
                  <a:pt x="6463407" y="12176750"/>
                </a:cubicBezTo>
                <a:lnTo>
                  <a:pt x="6438867" y="12177365"/>
                </a:lnTo>
                <a:lnTo>
                  <a:pt x="6438867" y="6829813"/>
                </a:lnTo>
                <a:lnTo>
                  <a:pt x="6477386" y="6818661"/>
                </a:lnTo>
                <a:cubicBezTo>
                  <a:pt x="6667922" y="6743493"/>
                  <a:pt x="6822932" y="6605323"/>
                  <a:pt x="6912394" y="6432150"/>
                </a:cubicBezTo>
                <a:close/>
                <a:moveTo>
                  <a:pt x="4161" y="6431582"/>
                </a:moveTo>
                <a:lnTo>
                  <a:pt x="5380900" y="6431582"/>
                </a:lnTo>
                <a:lnTo>
                  <a:pt x="5381140" y="6432150"/>
                </a:lnTo>
                <a:cubicBezTo>
                  <a:pt x="5470603" y="6605323"/>
                  <a:pt x="5625612" y="6743493"/>
                  <a:pt x="5816148" y="6818661"/>
                </a:cubicBezTo>
                <a:lnTo>
                  <a:pt x="5829267" y="6822459"/>
                </a:lnTo>
                <a:lnTo>
                  <a:pt x="5829267" y="12176685"/>
                </a:lnTo>
                <a:lnTo>
                  <a:pt x="5517643" y="12153209"/>
                </a:lnTo>
                <a:cubicBezTo>
                  <a:pt x="2608803" y="11860544"/>
                  <a:pt x="298937" y="9560574"/>
                  <a:pt x="21567" y="6673504"/>
                </a:cubicBezTo>
                <a:close/>
                <a:moveTo>
                  <a:pt x="5829267" y="679"/>
                </a:moveTo>
                <a:lnTo>
                  <a:pt x="5829267" y="5354906"/>
                </a:lnTo>
                <a:lnTo>
                  <a:pt x="5816148" y="5358704"/>
                </a:lnTo>
                <a:cubicBezTo>
                  <a:pt x="5625612" y="5433872"/>
                  <a:pt x="5470603" y="5572042"/>
                  <a:pt x="5381140" y="5745215"/>
                </a:cubicBezTo>
                <a:lnTo>
                  <a:pt x="5348711" y="5821982"/>
                </a:lnTo>
                <a:lnTo>
                  <a:pt x="0" y="5821982"/>
                </a:lnTo>
                <a:lnTo>
                  <a:pt x="658" y="5794473"/>
                </a:lnTo>
                <a:cubicBezTo>
                  <a:pt x="145612" y="2772353"/>
                  <a:pt x="2511841" y="326576"/>
                  <a:pt x="5517643" y="24155"/>
                </a:cubicBezTo>
                <a:close/>
                <a:moveTo>
                  <a:pt x="6438867" y="0"/>
                </a:moveTo>
                <a:lnTo>
                  <a:pt x="6463407" y="615"/>
                </a:lnTo>
                <a:cubicBezTo>
                  <a:pt x="9612948" y="158782"/>
                  <a:pt x="12137681" y="2663151"/>
                  <a:pt x="12292401" y="5784726"/>
                </a:cubicBezTo>
                <a:lnTo>
                  <a:pt x="12293323" y="5821982"/>
                </a:lnTo>
                <a:lnTo>
                  <a:pt x="6944823" y="5821982"/>
                </a:lnTo>
                <a:lnTo>
                  <a:pt x="6912394" y="5745215"/>
                </a:lnTo>
                <a:cubicBezTo>
                  <a:pt x="6822932" y="5572042"/>
                  <a:pt x="6667922" y="5433872"/>
                  <a:pt x="6477386" y="5358704"/>
                </a:cubicBezTo>
                <a:lnTo>
                  <a:pt x="6438867" y="5347552"/>
                </a:lnTo>
                <a:close/>
              </a:path>
            </a:pathLst>
          </a:custGeom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2672666" y="476462"/>
            <a:ext cx="78543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endParaRPr lang="en-US" altLang="zh-CN" sz="72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57203" y="345000"/>
            <a:ext cx="5258170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2700" cmpd="sng">
                  <a:solidFill>
                    <a:schemeClr val="accent4">
                      <a:alpha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  <a:alpha val="97000"/>
                  </a:schemeClr>
                </a:solidFill>
                <a:effectLst/>
              </a:rPr>
              <a:t>PROJECT</a:t>
            </a:r>
            <a:endParaRPr lang="en-US" altLang="zh-CN" sz="9600" b="1" cap="none" spc="0" dirty="0">
              <a:ln w="12700" cmpd="sng">
                <a:solidFill>
                  <a:schemeClr val="accent4">
                    <a:alpha val="50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  <a:alpha val="97000"/>
                </a:schemeClr>
              </a:solidFill>
              <a:effectLst/>
            </a:endParaRPr>
          </a:p>
          <a:p>
            <a:pPr algn="ctr"/>
            <a:r>
              <a:rPr lang="en-US" altLang="zh-CN" sz="9600" b="1" dirty="0">
                <a:ln w="12700" cmpd="sng">
                  <a:solidFill>
                    <a:schemeClr val="accent4">
                      <a:alpha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  <a:alpha val="97000"/>
                  </a:schemeClr>
                </a:solidFill>
              </a:rPr>
              <a:t>               </a:t>
            </a:r>
            <a:endParaRPr lang="zh-CN" altLang="en-US" sz="9600" b="1" cap="none" spc="0" dirty="0">
              <a:ln w="12700" cmpd="sng">
                <a:solidFill>
                  <a:schemeClr val="accent4">
                    <a:alpha val="50000"/>
                  </a:schemeClr>
                </a:solidFill>
                <a:prstDash val="solid"/>
              </a:ln>
              <a:solidFill>
                <a:schemeClr val="accent4">
                  <a:lumMod val="40000"/>
                  <a:lumOff val="60000"/>
                  <a:alpha val="97000"/>
                </a:schemeClr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0836" y="1108841"/>
            <a:ext cx="36215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38100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1143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项目</a:t>
            </a:r>
            <a:r>
              <a:rPr lang="zh-CN" altLang="en-US" sz="8000" b="1" dirty="0">
                <a:ln w="38100">
                  <a:noFill/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114300" dist="38100" dir="5400000" algn="t" rotWithShape="0">
                    <a:prstClr val="black">
                      <a:alpha val="50000"/>
                    </a:prstClr>
                  </a:outerShdw>
                </a:effectLst>
              </a:rPr>
              <a:t>目标</a:t>
            </a:r>
            <a:endParaRPr lang="zh-CN" altLang="en-US" sz="8000" b="1" cap="none" spc="0" dirty="0">
              <a:ln w="38100">
                <a:noFill/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114300" dist="38100" dir="5400000" algn="t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-196186" y="3461186"/>
            <a:ext cx="526302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6958" y="3009268"/>
            <a:ext cx="48845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1.</a:t>
            </a:r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完成四类书的识别和分类。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7986" y="3920422"/>
            <a:ext cx="6025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2.</a:t>
            </a:r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依托</a:t>
            </a:r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Paddle</a:t>
            </a:r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进行文字识别，</a:t>
            </a:r>
            <a:endParaRPr lang="en-US" altLang="zh-CN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</a:t>
            </a:r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判断书籍的种类。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-344411" y="4686887"/>
            <a:ext cx="477554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-1793255" y="6168895"/>
            <a:ext cx="526302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15852" y="4968566"/>
            <a:ext cx="5463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3.</a:t>
            </a:r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根据书籍的种类，控制舵机带动其上纸板旋转到特定的方向，模拟实际分类过程中的转盘行为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68639" y="2235486"/>
            <a:ext cx="31249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cap="none" spc="0" dirty="0">
                <a:ln w="12700" cmpd="sng">
                  <a:solidFill>
                    <a:schemeClr val="accent4">
                      <a:alpha val="5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  <a:alpha val="97000"/>
                  </a:schemeClr>
                </a:solidFill>
                <a:effectLst/>
              </a:rPr>
              <a:t>OBJECTIVES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  <p:bldP spid="10" grpId="0"/>
      <p:bldP spid="14" grpId="0"/>
      <p:bldP spid="19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5" name="任意多边形: 形状 4"/>
          <p:cNvSpPr/>
          <p:nvPr/>
        </p:nvSpPr>
        <p:spPr>
          <a:xfrm rot="10800000">
            <a:off x="9489996" y="4146301"/>
            <a:ext cx="12293323" cy="12177365"/>
          </a:xfrm>
          <a:custGeom>
            <a:avLst/>
            <a:gdLst>
              <a:gd name="connsiteX0" fmla="*/ 6912634 w 12293323"/>
              <a:gd name="connsiteY0" fmla="*/ 6431582 h 12177365"/>
              <a:gd name="connsiteX1" fmla="*/ 12289505 w 12293323"/>
              <a:gd name="connsiteY1" fmla="*/ 6431582 h 12177365"/>
              <a:gd name="connsiteX2" fmla="*/ 12270089 w 12293323"/>
              <a:gd name="connsiteY2" fmla="*/ 6692742 h 12177365"/>
              <a:gd name="connsiteX3" fmla="*/ 6463407 w 12293323"/>
              <a:gd name="connsiteY3" fmla="*/ 12176750 h 12177365"/>
              <a:gd name="connsiteX4" fmla="*/ 6438867 w 12293323"/>
              <a:gd name="connsiteY4" fmla="*/ 12177365 h 12177365"/>
              <a:gd name="connsiteX5" fmla="*/ 6438867 w 12293323"/>
              <a:gd name="connsiteY5" fmla="*/ 6829813 h 12177365"/>
              <a:gd name="connsiteX6" fmla="*/ 6477386 w 12293323"/>
              <a:gd name="connsiteY6" fmla="*/ 6818661 h 12177365"/>
              <a:gd name="connsiteX7" fmla="*/ 6912394 w 12293323"/>
              <a:gd name="connsiteY7" fmla="*/ 6432150 h 12177365"/>
              <a:gd name="connsiteX8" fmla="*/ 4161 w 12293323"/>
              <a:gd name="connsiteY8" fmla="*/ 6431582 h 12177365"/>
              <a:gd name="connsiteX9" fmla="*/ 5380900 w 12293323"/>
              <a:gd name="connsiteY9" fmla="*/ 6431582 h 12177365"/>
              <a:gd name="connsiteX10" fmla="*/ 5381140 w 12293323"/>
              <a:gd name="connsiteY10" fmla="*/ 6432150 h 12177365"/>
              <a:gd name="connsiteX11" fmla="*/ 5816148 w 12293323"/>
              <a:gd name="connsiteY11" fmla="*/ 6818661 h 12177365"/>
              <a:gd name="connsiteX12" fmla="*/ 5829267 w 12293323"/>
              <a:gd name="connsiteY12" fmla="*/ 6822459 h 12177365"/>
              <a:gd name="connsiteX13" fmla="*/ 5829267 w 12293323"/>
              <a:gd name="connsiteY13" fmla="*/ 12176685 h 12177365"/>
              <a:gd name="connsiteX14" fmla="*/ 5517643 w 12293323"/>
              <a:gd name="connsiteY14" fmla="*/ 12153209 h 12177365"/>
              <a:gd name="connsiteX15" fmla="*/ 21567 w 12293323"/>
              <a:gd name="connsiteY15" fmla="*/ 6673504 h 12177365"/>
              <a:gd name="connsiteX16" fmla="*/ 5829267 w 12293323"/>
              <a:gd name="connsiteY16" fmla="*/ 679 h 12177365"/>
              <a:gd name="connsiteX17" fmla="*/ 5829267 w 12293323"/>
              <a:gd name="connsiteY17" fmla="*/ 5354906 h 12177365"/>
              <a:gd name="connsiteX18" fmla="*/ 5816148 w 12293323"/>
              <a:gd name="connsiteY18" fmla="*/ 5358704 h 12177365"/>
              <a:gd name="connsiteX19" fmla="*/ 5381140 w 12293323"/>
              <a:gd name="connsiteY19" fmla="*/ 5745215 h 12177365"/>
              <a:gd name="connsiteX20" fmla="*/ 5348711 w 12293323"/>
              <a:gd name="connsiteY20" fmla="*/ 5821982 h 12177365"/>
              <a:gd name="connsiteX21" fmla="*/ 0 w 12293323"/>
              <a:gd name="connsiteY21" fmla="*/ 5821982 h 12177365"/>
              <a:gd name="connsiteX22" fmla="*/ 658 w 12293323"/>
              <a:gd name="connsiteY22" fmla="*/ 5794473 h 12177365"/>
              <a:gd name="connsiteX23" fmla="*/ 5517643 w 12293323"/>
              <a:gd name="connsiteY23" fmla="*/ 24155 h 12177365"/>
              <a:gd name="connsiteX24" fmla="*/ 6438867 w 12293323"/>
              <a:gd name="connsiteY24" fmla="*/ 0 h 12177365"/>
              <a:gd name="connsiteX25" fmla="*/ 6463407 w 12293323"/>
              <a:gd name="connsiteY25" fmla="*/ 615 h 12177365"/>
              <a:gd name="connsiteX26" fmla="*/ 12292401 w 12293323"/>
              <a:gd name="connsiteY26" fmla="*/ 5784726 h 12177365"/>
              <a:gd name="connsiteX27" fmla="*/ 12293323 w 12293323"/>
              <a:gd name="connsiteY27" fmla="*/ 5821982 h 12177365"/>
              <a:gd name="connsiteX28" fmla="*/ 6944823 w 12293323"/>
              <a:gd name="connsiteY28" fmla="*/ 5821982 h 12177365"/>
              <a:gd name="connsiteX29" fmla="*/ 6912394 w 12293323"/>
              <a:gd name="connsiteY29" fmla="*/ 5745215 h 12177365"/>
              <a:gd name="connsiteX30" fmla="*/ 6477386 w 12293323"/>
              <a:gd name="connsiteY30" fmla="*/ 5358704 h 12177365"/>
              <a:gd name="connsiteX31" fmla="*/ 6438867 w 12293323"/>
              <a:gd name="connsiteY31" fmla="*/ 5347552 h 1217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293323" h="12177365">
                <a:moveTo>
                  <a:pt x="6912634" y="6431582"/>
                </a:moveTo>
                <a:lnTo>
                  <a:pt x="12289505" y="6431582"/>
                </a:lnTo>
                <a:lnTo>
                  <a:pt x="12270089" y="6692742"/>
                </a:lnTo>
                <a:cubicBezTo>
                  <a:pt x="11974145" y="9673344"/>
                  <a:pt x="9511350" y="12023684"/>
                  <a:pt x="6463407" y="12176750"/>
                </a:cubicBezTo>
                <a:lnTo>
                  <a:pt x="6438867" y="12177365"/>
                </a:lnTo>
                <a:lnTo>
                  <a:pt x="6438867" y="6829813"/>
                </a:lnTo>
                <a:lnTo>
                  <a:pt x="6477386" y="6818661"/>
                </a:lnTo>
                <a:cubicBezTo>
                  <a:pt x="6667922" y="6743493"/>
                  <a:pt x="6822932" y="6605323"/>
                  <a:pt x="6912394" y="6432150"/>
                </a:cubicBezTo>
                <a:close/>
                <a:moveTo>
                  <a:pt x="4161" y="6431582"/>
                </a:moveTo>
                <a:lnTo>
                  <a:pt x="5380900" y="6431582"/>
                </a:lnTo>
                <a:lnTo>
                  <a:pt x="5381140" y="6432150"/>
                </a:lnTo>
                <a:cubicBezTo>
                  <a:pt x="5470603" y="6605323"/>
                  <a:pt x="5625612" y="6743493"/>
                  <a:pt x="5816148" y="6818661"/>
                </a:cubicBezTo>
                <a:lnTo>
                  <a:pt x="5829267" y="6822459"/>
                </a:lnTo>
                <a:lnTo>
                  <a:pt x="5829267" y="12176685"/>
                </a:lnTo>
                <a:lnTo>
                  <a:pt x="5517643" y="12153209"/>
                </a:lnTo>
                <a:cubicBezTo>
                  <a:pt x="2608803" y="11860544"/>
                  <a:pt x="298937" y="9560574"/>
                  <a:pt x="21567" y="6673504"/>
                </a:cubicBezTo>
                <a:close/>
                <a:moveTo>
                  <a:pt x="5829267" y="679"/>
                </a:moveTo>
                <a:lnTo>
                  <a:pt x="5829267" y="5354906"/>
                </a:lnTo>
                <a:lnTo>
                  <a:pt x="5816148" y="5358704"/>
                </a:lnTo>
                <a:cubicBezTo>
                  <a:pt x="5625612" y="5433872"/>
                  <a:pt x="5470603" y="5572042"/>
                  <a:pt x="5381140" y="5745215"/>
                </a:cubicBezTo>
                <a:lnTo>
                  <a:pt x="5348711" y="5821982"/>
                </a:lnTo>
                <a:lnTo>
                  <a:pt x="0" y="5821982"/>
                </a:lnTo>
                <a:lnTo>
                  <a:pt x="658" y="5794473"/>
                </a:lnTo>
                <a:cubicBezTo>
                  <a:pt x="145612" y="2772353"/>
                  <a:pt x="2511841" y="326576"/>
                  <a:pt x="5517643" y="24155"/>
                </a:cubicBezTo>
                <a:close/>
                <a:moveTo>
                  <a:pt x="6438867" y="0"/>
                </a:moveTo>
                <a:lnTo>
                  <a:pt x="6463407" y="615"/>
                </a:lnTo>
                <a:cubicBezTo>
                  <a:pt x="9612948" y="158782"/>
                  <a:pt x="12137681" y="2663151"/>
                  <a:pt x="12292401" y="5784726"/>
                </a:cubicBezTo>
                <a:lnTo>
                  <a:pt x="12293323" y="5821982"/>
                </a:lnTo>
                <a:lnTo>
                  <a:pt x="6944823" y="5821982"/>
                </a:lnTo>
                <a:lnTo>
                  <a:pt x="6912394" y="5745215"/>
                </a:lnTo>
                <a:cubicBezTo>
                  <a:pt x="6822932" y="5572042"/>
                  <a:pt x="6667922" y="5433872"/>
                  <a:pt x="6477386" y="5358704"/>
                </a:cubicBezTo>
                <a:lnTo>
                  <a:pt x="6438867" y="5347552"/>
                </a:lnTo>
                <a:close/>
              </a:path>
            </a:pathLst>
          </a:custGeom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系统总体设计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 useBgFill="1">
        <p:nvSpPr>
          <p:cNvPr id="11" name="矩形: 圆角 10"/>
          <p:cNvSpPr/>
          <p:nvPr/>
        </p:nvSpPr>
        <p:spPr>
          <a:xfrm>
            <a:off x="-5008228" y="1282889"/>
            <a:ext cx="5008228" cy="17543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247931" y="1234371"/>
            <a:ext cx="6258188" cy="1477328"/>
          </a:xfrm>
          <a:custGeom>
            <a:avLst/>
            <a:gdLst>
              <a:gd name="connsiteX0" fmla="*/ 0 w 6258188"/>
              <a:gd name="connsiteY0" fmla="*/ 0 h 1477328"/>
              <a:gd name="connsiteX1" fmla="*/ 506344 w 6258188"/>
              <a:gd name="connsiteY1" fmla="*/ 0 h 1477328"/>
              <a:gd name="connsiteX2" fmla="*/ 887525 w 6258188"/>
              <a:gd name="connsiteY2" fmla="*/ 0 h 1477328"/>
              <a:gd name="connsiteX3" fmla="*/ 1581615 w 6258188"/>
              <a:gd name="connsiteY3" fmla="*/ 0 h 1477328"/>
              <a:gd name="connsiteX4" fmla="*/ 2087959 w 6258188"/>
              <a:gd name="connsiteY4" fmla="*/ 0 h 1477328"/>
              <a:gd name="connsiteX5" fmla="*/ 2594303 w 6258188"/>
              <a:gd name="connsiteY5" fmla="*/ 0 h 1477328"/>
              <a:gd name="connsiteX6" fmla="*/ 3288393 w 6258188"/>
              <a:gd name="connsiteY6" fmla="*/ 0 h 1477328"/>
              <a:gd name="connsiteX7" fmla="*/ 3732156 w 6258188"/>
              <a:gd name="connsiteY7" fmla="*/ 0 h 1477328"/>
              <a:gd name="connsiteX8" fmla="*/ 4426246 w 6258188"/>
              <a:gd name="connsiteY8" fmla="*/ 0 h 1477328"/>
              <a:gd name="connsiteX9" fmla="*/ 5120336 w 6258188"/>
              <a:gd name="connsiteY9" fmla="*/ 0 h 1477328"/>
              <a:gd name="connsiteX10" fmla="*/ 5689262 w 6258188"/>
              <a:gd name="connsiteY10" fmla="*/ 0 h 1477328"/>
              <a:gd name="connsiteX11" fmla="*/ 6258188 w 6258188"/>
              <a:gd name="connsiteY11" fmla="*/ 0 h 1477328"/>
              <a:gd name="connsiteX12" fmla="*/ 6258188 w 6258188"/>
              <a:gd name="connsiteY12" fmla="*/ 477669 h 1477328"/>
              <a:gd name="connsiteX13" fmla="*/ 6258188 w 6258188"/>
              <a:gd name="connsiteY13" fmla="*/ 925792 h 1477328"/>
              <a:gd name="connsiteX14" fmla="*/ 6258188 w 6258188"/>
              <a:gd name="connsiteY14" fmla="*/ 1477328 h 1477328"/>
              <a:gd name="connsiteX15" fmla="*/ 5689262 w 6258188"/>
              <a:gd name="connsiteY15" fmla="*/ 1477328 h 1477328"/>
              <a:gd name="connsiteX16" fmla="*/ 5120336 w 6258188"/>
              <a:gd name="connsiteY16" fmla="*/ 1477328 h 1477328"/>
              <a:gd name="connsiteX17" fmla="*/ 4426246 w 6258188"/>
              <a:gd name="connsiteY17" fmla="*/ 1477328 h 1477328"/>
              <a:gd name="connsiteX18" fmla="*/ 3857320 w 6258188"/>
              <a:gd name="connsiteY18" fmla="*/ 1477328 h 1477328"/>
              <a:gd name="connsiteX19" fmla="*/ 3476139 w 6258188"/>
              <a:gd name="connsiteY19" fmla="*/ 1477328 h 1477328"/>
              <a:gd name="connsiteX20" fmla="*/ 3032377 w 6258188"/>
              <a:gd name="connsiteY20" fmla="*/ 1477328 h 1477328"/>
              <a:gd name="connsiteX21" fmla="*/ 2338287 w 6258188"/>
              <a:gd name="connsiteY21" fmla="*/ 1477328 h 1477328"/>
              <a:gd name="connsiteX22" fmla="*/ 1769360 w 6258188"/>
              <a:gd name="connsiteY22" fmla="*/ 1477328 h 1477328"/>
              <a:gd name="connsiteX23" fmla="*/ 1325598 w 6258188"/>
              <a:gd name="connsiteY23" fmla="*/ 1477328 h 1477328"/>
              <a:gd name="connsiteX24" fmla="*/ 756672 w 6258188"/>
              <a:gd name="connsiteY24" fmla="*/ 1477328 h 1477328"/>
              <a:gd name="connsiteX25" fmla="*/ 0 w 6258188"/>
              <a:gd name="connsiteY25" fmla="*/ 1477328 h 1477328"/>
              <a:gd name="connsiteX26" fmla="*/ 0 w 6258188"/>
              <a:gd name="connsiteY26" fmla="*/ 1029205 h 1477328"/>
              <a:gd name="connsiteX27" fmla="*/ 0 w 6258188"/>
              <a:gd name="connsiteY27" fmla="*/ 521989 h 1477328"/>
              <a:gd name="connsiteX28" fmla="*/ 0 w 6258188"/>
              <a:gd name="connsiteY28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58188" h="1477328" extrusionOk="0">
                <a:moveTo>
                  <a:pt x="0" y="0"/>
                </a:moveTo>
                <a:cubicBezTo>
                  <a:pt x="108815" y="-60368"/>
                  <a:pt x="363741" y="167"/>
                  <a:pt x="506344" y="0"/>
                </a:cubicBezTo>
                <a:cubicBezTo>
                  <a:pt x="648947" y="-167"/>
                  <a:pt x="755630" y="2094"/>
                  <a:pt x="887525" y="0"/>
                </a:cubicBezTo>
                <a:cubicBezTo>
                  <a:pt x="1019420" y="-2094"/>
                  <a:pt x="1265942" y="27413"/>
                  <a:pt x="1581615" y="0"/>
                </a:cubicBezTo>
                <a:cubicBezTo>
                  <a:pt x="1897288" y="-27413"/>
                  <a:pt x="1871194" y="56589"/>
                  <a:pt x="2087959" y="0"/>
                </a:cubicBezTo>
                <a:cubicBezTo>
                  <a:pt x="2304724" y="-56589"/>
                  <a:pt x="2466714" y="53005"/>
                  <a:pt x="2594303" y="0"/>
                </a:cubicBezTo>
                <a:cubicBezTo>
                  <a:pt x="2721892" y="-53005"/>
                  <a:pt x="2956236" y="50153"/>
                  <a:pt x="3288393" y="0"/>
                </a:cubicBezTo>
                <a:cubicBezTo>
                  <a:pt x="3620550" y="-50153"/>
                  <a:pt x="3581019" y="42731"/>
                  <a:pt x="3732156" y="0"/>
                </a:cubicBezTo>
                <a:cubicBezTo>
                  <a:pt x="3883293" y="-42731"/>
                  <a:pt x="4263462" y="47243"/>
                  <a:pt x="4426246" y="0"/>
                </a:cubicBezTo>
                <a:cubicBezTo>
                  <a:pt x="4589030" y="-47243"/>
                  <a:pt x="4942560" y="71946"/>
                  <a:pt x="5120336" y="0"/>
                </a:cubicBezTo>
                <a:cubicBezTo>
                  <a:pt x="5298112" y="-71946"/>
                  <a:pt x="5484242" y="7832"/>
                  <a:pt x="5689262" y="0"/>
                </a:cubicBezTo>
                <a:cubicBezTo>
                  <a:pt x="5894282" y="-7832"/>
                  <a:pt x="6137624" y="65884"/>
                  <a:pt x="6258188" y="0"/>
                </a:cubicBezTo>
                <a:cubicBezTo>
                  <a:pt x="6264868" y="213025"/>
                  <a:pt x="6205916" y="292181"/>
                  <a:pt x="6258188" y="477669"/>
                </a:cubicBezTo>
                <a:cubicBezTo>
                  <a:pt x="6310460" y="663157"/>
                  <a:pt x="6212535" y="723509"/>
                  <a:pt x="6258188" y="925792"/>
                </a:cubicBezTo>
                <a:cubicBezTo>
                  <a:pt x="6303841" y="1128075"/>
                  <a:pt x="6237777" y="1354091"/>
                  <a:pt x="6258188" y="1477328"/>
                </a:cubicBezTo>
                <a:cubicBezTo>
                  <a:pt x="5985487" y="1525976"/>
                  <a:pt x="5937280" y="1449436"/>
                  <a:pt x="5689262" y="1477328"/>
                </a:cubicBezTo>
                <a:cubicBezTo>
                  <a:pt x="5441244" y="1505220"/>
                  <a:pt x="5329351" y="1426463"/>
                  <a:pt x="5120336" y="1477328"/>
                </a:cubicBezTo>
                <a:cubicBezTo>
                  <a:pt x="4911321" y="1528193"/>
                  <a:pt x="4743879" y="1476258"/>
                  <a:pt x="4426246" y="1477328"/>
                </a:cubicBezTo>
                <a:cubicBezTo>
                  <a:pt x="4108613" y="1478398"/>
                  <a:pt x="4113362" y="1416967"/>
                  <a:pt x="3857320" y="1477328"/>
                </a:cubicBezTo>
                <a:cubicBezTo>
                  <a:pt x="3601278" y="1537689"/>
                  <a:pt x="3558942" y="1471897"/>
                  <a:pt x="3476139" y="1477328"/>
                </a:cubicBezTo>
                <a:cubicBezTo>
                  <a:pt x="3393336" y="1482759"/>
                  <a:pt x="3227787" y="1463419"/>
                  <a:pt x="3032377" y="1477328"/>
                </a:cubicBezTo>
                <a:cubicBezTo>
                  <a:pt x="2836967" y="1491237"/>
                  <a:pt x="2485618" y="1400908"/>
                  <a:pt x="2338287" y="1477328"/>
                </a:cubicBezTo>
                <a:cubicBezTo>
                  <a:pt x="2190956" y="1553748"/>
                  <a:pt x="2012109" y="1442030"/>
                  <a:pt x="1769360" y="1477328"/>
                </a:cubicBezTo>
                <a:cubicBezTo>
                  <a:pt x="1526611" y="1512626"/>
                  <a:pt x="1485934" y="1449090"/>
                  <a:pt x="1325598" y="1477328"/>
                </a:cubicBezTo>
                <a:cubicBezTo>
                  <a:pt x="1165262" y="1505566"/>
                  <a:pt x="967191" y="1439624"/>
                  <a:pt x="756672" y="1477328"/>
                </a:cubicBezTo>
                <a:cubicBezTo>
                  <a:pt x="546153" y="1515032"/>
                  <a:pt x="364458" y="1417463"/>
                  <a:pt x="0" y="1477328"/>
                </a:cubicBezTo>
                <a:cubicBezTo>
                  <a:pt x="-32460" y="1327498"/>
                  <a:pt x="17716" y="1147563"/>
                  <a:pt x="0" y="1029205"/>
                </a:cubicBezTo>
                <a:cubicBezTo>
                  <a:pt x="-17716" y="910847"/>
                  <a:pt x="57730" y="724922"/>
                  <a:pt x="0" y="521989"/>
                </a:cubicBezTo>
                <a:cubicBezTo>
                  <a:pt x="-57730" y="319056"/>
                  <a:pt x="34821" y="21001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百度</a:t>
            </a:r>
            <a:r>
              <a:rPr lang="en-US" altLang="zh-CN" dirty="0" err="1"/>
              <a:t>PaddleOCR</a:t>
            </a:r>
            <a:r>
              <a:rPr lang="zh-CN" altLang="en-US" dirty="0"/>
              <a:t>是一款基于</a:t>
            </a:r>
            <a:r>
              <a:rPr lang="en-US" altLang="zh-CN" dirty="0" err="1"/>
              <a:t>PaddlePaddle</a:t>
            </a:r>
            <a:r>
              <a:rPr lang="zh-CN" altLang="en-US" dirty="0"/>
              <a:t>深度学习框架的开源</a:t>
            </a:r>
            <a:r>
              <a:rPr lang="en-US" altLang="zh-CN" dirty="0"/>
              <a:t>OCR</a:t>
            </a:r>
            <a:r>
              <a:rPr lang="zh-CN" altLang="en-US" dirty="0"/>
              <a:t>（</a:t>
            </a:r>
            <a:r>
              <a:rPr lang="en-US" altLang="zh-CN" dirty="0"/>
              <a:t>Optical Character Recognition</a:t>
            </a:r>
            <a:r>
              <a:rPr lang="zh-CN" altLang="en-US" dirty="0"/>
              <a:t>）工具包。它提供了一套完整的</a:t>
            </a:r>
            <a:r>
              <a:rPr lang="en-US" altLang="zh-CN" dirty="0"/>
              <a:t>OCR</a:t>
            </a:r>
            <a:r>
              <a:rPr lang="zh-CN" altLang="en-US" dirty="0"/>
              <a:t>解决方案，可以实现文字检测、文字识别和版面分析等功能。</a:t>
            </a:r>
            <a:r>
              <a:rPr lang="en-US" altLang="zh-CN" dirty="0" err="1"/>
              <a:t>PaddleOCR</a:t>
            </a:r>
            <a:r>
              <a:rPr lang="zh-CN" altLang="en-US" dirty="0"/>
              <a:t>具有高度的灵活性和可扩展性，可以适应不同场景下的文字识别需求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-4739785" y="1300132"/>
            <a:ext cx="509751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</a:t>
            </a:r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PaddleOCR</a:t>
            </a:r>
            <a:endParaRPr lang="en-US" altLang="zh-CN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介绍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5405" y="657225"/>
            <a:ext cx="12192000" cy="6064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381" y="83619"/>
            <a:ext cx="4083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主要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算法设计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 useBgFill="1">
        <p:nvSpPr>
          <p:cNvPr id="10" name="矩形: 圆角 9"/>
          <p:cNvSpPr/>
          <p:nvPr/>
        </p:nvSpPr>
        <p:spPr>
          <a:xfrm>
            <a:off x="-335560" y="1300132"/>
            <a:ext cx="5008228" cy="17543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1" name="矩形: 圆角 10"/>
          <p:cNvSpPr/>
          <p:nvPr/>
        </p:nvSpPr>
        <p:spPr>
          <a:xfrm>
            <a:off x="-4946513" y="1792552"/>
            <a:ext cx="5008228" cy="17543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58723" y="1300132"/>
            <a:ext cx="509751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</a:t>
            </a:r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PaddleOCR</a:t>
            </a:r>
            <a:endParaRPr lang="en-US" altLang="zh-CN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介绍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08895" y="1359016"/>
            <a:ext cx="6258188" cy="1477328"/>
          </a:xfrm>
          <a:custGeom>
            <a:avLst/>
            <a:gdLst>
              <a:gd name="connsiteX0" fmla="*/ 0 w 6258188"/>
              <a:gd name="connsiteY0" fmla="*/ 0 h 1477328"/>
              <a:gd name="connsiteX1" fmla="*/ 506344 w 6258188"/>
              <a:gd name="connsiteY1" fmla="*/ 0 h 1477328"/>
              <a:gd name="connsiteX2" fmla="*/ 887525 w 6258188"/>
              <a:gd name="connsiteY2" fmla="*/ 0 h 1477328"/>
              <a:gd name="connsiteX3" fmla="*/ 1581615 w 6258188"/>
              <a:gd name="connsiteY3" fmla="*/ 0 h 1477328"/>
              <a:gd name="connsiteX4" fmla="*/ 2087959 w 6258188"/>
              <a:gd name="connsiteY4" fmla="*/ 0 h 1477328"/>
              <a:gd name="connsiteX5" fmla="*/ 2594303 w 6258188"/>
              <a:gd name="connsiteY5" fmla="*/ 0 h 1477328"/>
              <a:gd name="connsiteX6" fmla="*/ 3288393 w 6258188"/>
              <a:gd name="connsiteY6" fmla="*/ 0 h 1477328"/>
              <a:gd name="connsiteX7" fmla="*/ 3732156 w 6258188"/>
              <a:gd name="connsiteY7" fmla="*/ 0 h 1477328"/>
              <a:gd name="connsiteX8" fmla="*/ 4426246 w 6258188"/>
              <a:gd name="connsiteY8" fmla="*/ 0 h 1477328"/>
              <a:gd name="connsiteX9" fmla="*/ 5120336 w 6258188"/>
              <a:gd name="connsiteY9" fmla="*/ 0 h 1477328"/>
              <a:gd name="connsiteX10" fmla="*/ 5689262 w 6258188"/>
              <a:gd name="connsiteY10" fmla="*/ 0 h 1477328"/>
              <a:gd name="connsiteX11" fmla="*/ 6258188 w 6258188"/>
              <a:gd name="connsiteY11" fmla="*/ 0 h 1477328"/>
              <a:gd name="connsiteX12" fmla="*/ 6258188 w 6258188"/>
              <a:gd name="connsiteY12" fmla="*/ 477669 h 1477328"/>
              <a:gd name="connsiteX13" fmla="*/ 6258188 w 6258188"/>
              <a:gd name="connsiteY13" fmla="*/ 925792 h 1477328"/>
              <a:gd name="connsiteX14" fmla="*/ 6258188 w 6258188"/>
              <a:gd name="connsiteY14" fmla="*/ 1477328 h 1477328"/>
              <a:gd name="connsiteX15" fmla="*/ 5689262 w 6258188"/>
              <a:gd name="connsiteY15" fmla="*/ 1477328 h 1477328"/>
              <a:gd name="connsiteX16" fmla="*/ 5120336 w 6258188"/>
              <a:gd name="connsiteY16" fmla="*/ 1477328 h 1477328"/>
              <a:gd name="connsiteX17" fmla="*/ 4426246 w 6258188"/>
              <a:gd name="connsiteY17" fmla="*/ 1477328 h 1477328"/>
              <a:gd name="connsiteX18" fmla="*/ 3857320 w 6258188"/>
              <a:gd name="connsiteY18" fmla="*/ 1477328 h 1477328"/>
              <a:gd name="connsiteX19" fmla="*/ 3476139 w 6258188"/>
              <a:gd name="connsiteY19" fmla="*/ 1477328 h 1477328"/>
              <a:gd name="connsiteX20" fmla="*/ 3032377 w 6258188"/>
              <a:gd name="connsiteY20" fmla="*/ 1477328 h 1477328"/>
              <a:gd name="connsiteX21" fmla="*/ 2338287 w 6258188"/>
              <a:gd name="connsiteY21" fmla="*/ 1477328 h 1477328"/>
              <a:gd name="connsiteX22" fmla="*/ 1769360 w 6258188"/>
              <a:gd name="connsiteY22" fmla="*/ 1477328 h 1477328"/>
              <a:gd name="connsiteX23" fmla="*/ 1325598 w 6258188"/>
              <a:gd name="connsiteY23" fmla="*/ 1477328 h 1477328"/>
              <a:gd name="connsiteX24" fmla="*/ 756672 w 6258188"/>
              <a:gd name="connsiteY24" fmla="*/ 1477328 h 1477328"/>
              <a:gd name="connsiteX25" fmla="*/ 0 w 6258188"/>
              <a:gd name="connsiteY25" fmla="*/ 1477328 h 1477328"/>
              <a:gd name="connsiteX26" fmla="*/ 0 w 6258188"/>
              <a:gd name="connsiteY26" fmla="*/ 1029205 h 1477328"/>
              <a:gd name="connsiteX27" fmla="*/ 0 w 6258188"/>
              <a:gd name="connsiteY27" fmla="*/ 521989 h 1477328"/>
              <a:gd name="connsiteX28" fmla="*/ 0 w 6258188"/>
              <a:gd name="connsiteY28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58188" h="1477328" extrusionOk="0">
                <a:moveTo>
                  <a:pt x="0" y="0"/>
                </a:moveTo>
                <a:cubicBezTo>
                  <a:pt x="108815" y="-60368"/>
                  <a:pt x="363741" y="167"/>
                  <a:pt x="506344" y="0"/>
                </a:cubicBezTo>
                <a:cubicBezTo>
                  <a:pt x="648947" y="-167"/>
                  <a:pt x="755630" y="2094"/>
                  <a:pt x="887525" y="0"/>
                </a:cubicBezTo>
                <a:cubicBezTo>
                  <a:pt x="1019420" y="-2094"/>
                  <a:pt x="1265942" y="27413"/>
                  <a:pt x="1581615" y="0"/>
                </a:cubicBezTo>
                <a:cubicBezTo>
                  <a:pt x="1897288" y="-27413"/>
                  <a:pt x="1871194" y="56589"/>
                  <a:pt x="2087959" y="0"/>
                </a:cubicBezTo>
                <a:cubicBezTo>
                  <a:pt x="2304724" y="-56589"/>
                  <a:pt x="2466714" y="53005"/>
                  <a:pt x="2594303" y="0"/>
                </a:cubicBezTo>
                <a:cubicBezTo>
                  <a:pt x="2721892" y="-53005"/>
                  <a:pt x="2956236" y="50153"/>
                  <a:pt x="3288393" y="0"/>
                </a:cubicBezTo>
                <a:cubicBezTo>
                  <a:pt x="3620550" y="-50153"/>
                  <a:pt x="3581019" y="42731"/>
                  <a:pt x="3732156" y="0"/>
                </a:cubicBezTo>
                <a:cubicBezTo>
                  <a:pt x="3883293" y="-42731"/>
                  <a:pt x="4263462" y="47243"/>
                  <a:pt x="4426246" y="0"/>
                </a:cubicBezTo>
                <a:cubicBezTo>
                  <a:pt x="4589030" y="-47243"/>
                  <a:pt x="4942560" y="71946"/>
                  <a:pt x="5120336" y="0"/>
                </a:cubicBezTo>
                <a:cubicBezTo>
                  <a:pt x="5298112" y="-71946"/>
                  <a:pt x="5484242" y="7832"/>
                  <a:pt x="5689262" y="0"/>
                </a:cubicBezTo>
                <a:cubicBezTo>
                  <a:pt x="5894282" y="-7832"/>
                  <a:pt x="6137624" y="65884"/>
                  <a:pt x="6258188" y="0"/>
                </a:cubicBezTo>
                <a:cubicBezTo>
                  <a:pt x="6264868" y="213025"/>
                  <a:pt x="6205916" y="292181"/>
                  <a:pt x="6258188" y="477669"/>
                </a:cubicBezTo>
                <a:cubicBezTo>
                  <a:pt x="6310460" y="663157"/>
                  <a:pt x="6212535" y="723509"/>
                  <a:pt x="6258188" y="925792"/>
                </a:cubicBezTo>
                <a:cubicBezTo>
                  <a:pt x="6303841" y="1128075"/>
                  <a:pt x="6237777" y="1354091"/>
                  <a:pt x="6258188" y="1477328"/>
                </a:cubicBezTo>
                <a:cubicBezTo>
                  <a:pt x="5985487" y="1525976"/>
                  <a:pt x="5937280" y="1449436"/>
                  <a:pt x="5689262" y="1477328"/>
                </a:cubicBezTo>
                <a:cubicBezTo>
                  <a:pt x="5441244" y="1505220"/>
                  <a:pt x="5329351" y="1426463"/>
                  <a:pt x="5120336" y="1477328"/>
                </a:cubicBezTo>
                <a:cubicBezTo>
                  <a:pt x="4911321" y="1528193"/>
                  <a:pt x="4743879" y="1476258"/>
                  <a:pt x="4426246" y="1477328"/>
                </a:cubicBezTo>
                <a:cubicBezTo>
                  <a:pt x="4108613" y="1478398"/>
                  <a:pt x="4113362" y="1416967"/>
                  <a:pt x="3857320" y="1477328"/>
                </a:cubicBezTo>
                <a:cubicBezTo>
                  <a:pt x="3601278" y="1537689"/>
                  <a:pt x="3558942" y="1471897"/>
                  <a:pt x="3476139" y="1477328"/>
                </a:cubicBezTo>
                <a:cubicBezTo>
                  <a:pt x="3393336" y="1482759"/>
                  <a:pt x="3227787" y="1463419"/>
                  <a:pt x="3032377" y="1477328"/>
                </a:cubicBezTo>
                <a:cubicBezTo>
                  <a:pt x="2836967" y="1491237"/>
                  <a:pt x="2485618" y="1400908"/>
                  <a:pt x="2338287" y="1477328"/>
                </a:cubicBezTo>
                <a:cubicBezTo>
                  <a:pt x="2190956" y="1553748"/>
                  <a:pt x="2012109" y="1442030"/>
                  <a:pt x="1769360" y="1477328"/>
                </a:cubicBezTo>
                <a:cubicBezTo>
                  <a:pt x="1526611" y="1512626"/>
                  <a:pt x="1485934" y="1449090"/>
                  <a:pt x="1325598" y="1477328"/>
                </a:cubicBezTo>
                <a:cubicBezTo>
                  <a:pt x="1165262" y="1505566"/>
                  <a:pt x="967191" y="1439624"/>
                  <a:pt x="756672" y="1477328"/>
                </a:cubicBezTo>
                <a:cubicBezTo>
                  <a:pt x="546153" y="1515032"/>
                  <a:pt x="364458" y="1417463"/>
                  <a:pt x="0" y="1477328"/>
                </a:cubicBezTo>
                <a:cubicBezTo>
                  <a:pt x="-32460" y="1327498"/>
                  <a:pt x="17716" y="1147563"/>
                  <a:pt x="0" y="1029205"/>
                </a:cubicBezTo>
                <a:cubicBezTo>
                  <a:pt x="-17716" y="910847"/>
                  <a:pt x="57730" y="724922"/>
                  <a:pt x="0" y="521989"/>
                </a:cubicBezTo>
                <a:cubicBezTo>
                  <a:pt x="-57730" y="319056"/>
                  <a:pt x="34821" y="21001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百度</a:t>
            </a:r>
            <a:r>
              <a:rPr lang="en-US" altLang="zh-CN" dirty="0" err="1"/>
              <a:t>PaddleOCR</a:t>
            </a:r>
            <a:r>
              <a:rPr lang="zh-CN" altLang="en-US" dirty="0"/>
              <a:t>是一款基于</a:t>
            </a:r>
            <a:r>
              <a:rPr lang="en-US" altLang="zh-CN" dirty="0" err="1"/>
              <a:t>PaddlePaddle</a:t>
            </a:r>
            <a:r>
              <a:rPr lang="zh-CN" altLang="en-US" dirty="0"/>
              <a:t>深度学习框架的开源</a:t>
            </a:r>
            <a:r>
              <a:rPr lang="en-US" altLang="zh-CN" dirty="0"/>
              <a:t>OCR</a:t>
            </a:r>
            <a:r>
              <a:rPr lang="zh-CN" altLang="en-US" dirty="0"/>
              <a:t>（</a:t>
            </a:r>
            <a:r>
              <a:rPr lang="en-US" altLang="zh-CN" dirty="0"/>
              <a:t>Optical Character Recognition</a:t>
            </a:r>
            <a:r>
              <a:rPr lang="zh-CN" altLang="en-US" dirty="0"/>
              <a:t>）工具包。它提供了一套完整的</a:t>
            </a:r>
            <a:r>
              <a:rPr lang="en-US" altLang="zh-CN" dirty="0"/>
              <a:t>OCR</a:t>
            </a:r>
            <a:r>
              <a:rPr lang="zh-CN" altLang="en-US" dirty="0"/>
              <a:t>解决方案，可以实现文字检测、文字识别和版面分析等功能。</a:t>
            </a:r>
            <a:r>
              <a:rPr lang="en-US" altLang="zh-CN" dirty="0" err="1"/>
              <a:t>PaddleOCR</a:t>
            </a:r>
            <a:r>
              <a:rPr lang="zh-CN" altLang="en-US" dirty="0"/>
              <a:t>具有高度的灵活性和可扩展性，可以适应不同场景下的文字识别需求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-4572001" y="2208050"/>
            <a:ext cx="51981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2.</a:t>
            </a:r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整体结构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7575" y="3799661"/>
            <a:ext cx="10515600" cy="286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58723" y="-1048895"/>
            <a:ext cx="4083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主要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算法设计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 useBgFill="1">
        <p:nvSpPr>
          <p:cNvPr id="10" name="矩形: 圆角 9"/>
          <p:cNvSpPr/>
          <p:nvPr/>
        </p:nvSpPr>
        <p:spPr>
          <a:xfrm>
            <a:off x="-293615" y="-21573"/>
            <a:ext cx="5008228" cy="17543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11" name="矩形: 圆角 10"/>
          <p:cNvSpPr/>
          <p:nvPr/>
        </p:nvSpPr>
        <p:spPr>
          <a:xfrm>
            <a:off x="-293615" y="1732753"/>
            <a:ext cx="5008228" cy="17543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293615" y="-21573"/>
            <a:ext cx="509751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</a:t>
            </a:r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PaddleOCR</a:t>
            </a:r>
            <a:endParaRPr lang="en-US" altLang="zh-CN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介绍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38737" y="116926"/>
            <a:ext cx="6258188" cy="1477328"/>
          </a:xfrm>
          <a:custGeom>
            <a:avLst/>
            <a:gdLst>
              <a:gd name="connsiteX0" fmla="*/ 0 w 6258188"/>
              <a:gd name="connsiteY0" fmla="*/ 0 h 1477328"/>
              <a:gd name="connsiteX1" fmla="*/ 506344 w 6258188"/>
              <a:gd name="connsiteY1" fmla="*/ 0 h 1477328"/>
              <a:gd name="connsiteX2" fmla="*/ 887525 w 6258188"/>
              <a:gd name="connsiteY2" fmla="*/ 0 h 1477328"/>
              <a:gd name="connsiteX3" fmla="*/ 1581615 w 6258188"/>
              <a:gd name="connsiteY3" fmla="*/ 0 h 1477328"/>
              <a:gd name="connsiteX4" fmla="*/ 2087959 w 6258188"/>
              <a:gd name="connsiteY4" fmla="*/ 0 h 1477328"/>
              <a:gd name="connsiteX5" fmla="*/ 2594303 w 6258188"/>
              <a:gd name="connsiteY5" fmla="*/ 0 h 1477328"/>
              <a:gd name="connsiteX6" fmla="*/ 3288393 w 6258188"/>
              <a:gd name="connsiteY6" fmla="*/ 0 h 1477328"/>
              <a:gd name="connsiteX7" fmla="*/ 3732156 w 6258188"/>
              <a:gd name="connsiteY7" fmla="*/ 0 h 1477328"/>
              <a:gd name="connsiteX8" fmla="*/ 4426246 w 6258188"/>
              <a:gd name="connsiteY8" fmla="*/ 0 h 1477328"/>
              <a:gd name="connsiteX9" fmla="*/ 5120336 w 6258188"/>
              <a:gd name="connsiteY9" fmla="*/ 0 h 1477328"/>
              <a:gd name="connsiteX10" fmla="*/ 5689262 w 6258188"/>
              <a:gd name="connsiteY10" fmla="*/ 0 h 1477328"/>
              <a:gd name="connsiteX11" fmla="*/ 6258188 w 6258188"/>
              <a:gd name="connsiteY11" fmla="*/ 0 h 1477328"/>
              <a:gd name="connsiteX12" fmla="*/ 6258188 w 6258188"/>
              <a:gd name="connsiteY12" fmla="*/ 477669 h 1477328"/>
              <a:gd name="connsiteX13" fmla="*/ 6258188 w 6258188"/>
              <a:gd name="connsiteY13" fmla="*/ 925792 h 1477328"/>
              <a:gd name="connsiteX14" fmla="*/ 6258188 w 6258188"/>
              <a:gd name="connsiteY14" fmla="*/ 1477328 h 1477328"/>
              <a:gd name="connsiteX15" fmla="*/ 5689262 w 6258188"/>
              <a:gd name="connsiteY15" fmla="*/ 1477328 h 1477328"/>
              <a:gd name="connsiteX16" fmla="*/ 5120336 w 6258188"/>
              <a:gd name="connsiteY16" fmla="*/ 1477328 h 1477328"/>
              <a:gd name="connsiteX17" fmla="*/ 4426246 w 6258188"/>
              <a:gd name="connsiteY17" fmla="*/ 1477328 h 1477328"/>
              <a:gd name="connsiteX18" fmla="*/ 3857320 w 6258188"/>
              <a:gd name="connsiteY18" fmla="*/ 1477328 h 1477328"/>
              <a:gd name="connsiteX19" fmla="*/ 3476139 w 6258188"/>
              <a:gd name="connsiteY19" fmla="*/ 1477328 h 1477328"/>
              <a:gd name="connsiteX20" fmla="*/ 3032377 w 6258188"/>
              <a:gd name="connsiteY20" fmla="*/ 1477328 h 1477328"/>
              <a:gd name="connsiteX21" fmla="*/ 2338287 w 6258188"/>
              <a:gd name="connsiteY21" fmla="*/ 1477328 h 1477328"/>
              <a:gd name="connsiteX22" fmla="*/ 1769360 w 6258188"/>
              <a:gd name="connsiteY22" fmla="*/ 1477328 h 1477328"/>
              <a:gd name="connsiteX23" fmla="*/ 1325598 w 6258188"/>
              <a:gd name="connsiteY23" fmla="*/ 1477328 h 1477328"/>
              <a:gd name="connsiteX24" fmla="*/ 756672 w 6258188"/>
              <a:gd name="connsiteY24" fmla="*/ 1477328 h 1477328"/>
              <a:gd name="connsiteX25" fmla="*/ 0 w 6258188"/>
              <a:gd name="connsiteY25" fmla="*/ 1477328 h 1477328"/>
              <a:gd name="connsiteX26" fmla="*/ 0 w 6258188"/>
              <a:gd name="connsiteY26" fmla="*/ 1029205 h 1477328"/>
              <a:gd name="connsiteX27" fmla="*/ 0 w 6258188"/>
              <a:gd name="connsiteY27" fmla="*/ 521989 h 1477328"/>
              <a:gd name="connsiteX28" fmla="*/ 0 w 6258188"/>
              <a:gd name="connsiteY28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58188" h="1477328" extrusionOk="0">
                <a:moveTo>
                  <a:pt x="0" y="0"/>
                </a:moveTo>
                <a:cubicBezTo>
                  <a:pt x="108815" y="-60368"/>
                  <a:pt x="363741" y="167"/>
                  <a:pt x="506344" y="0"/>
                </a:cubicBezTo>
                <a:cubicBezTo>
                  <a:pt x="648947" y="-167"/>
                  <a:pt x="755630" y="2094"/>
                  <a:pt x="887525" y="0"/>
                </a:cubicBezTo>
                <a:cubicBezTo>
                  <a:pt x="1019420" y="-2094"/>
                  <a:pt x="1265942" y="27413"/>
                  <a:pt x="1581615" y="0"/>
                </a:cubicBezTo>
                <a:cubicBezTo>
                  <a:pt x="1897288" y="-27413"/>
                  <a:pt x="1871194" y="56589"/>
                  <a:pt x="2087959" y="0"/>
                </a:cubicBezTo>
                <a:cubicBezTo>
                  <a:pt x="2304724" y="-56589"/>
                  <a:pt x="2466714" y="53005"/>
                  <a:pt x="2594303" y="0"/>
                </a:cubicBezTo>
                <a:cubicBezTo>
                  <a:pt x="2721892" y="-53005"/>
                  <a:pt x="2956236" y="50153"/>
                  <a:pt x="3288393" y="0"/>
                </a:cubicBezTo>
                <a:cubicBezTo>
                  <a:pt x="3620550" y="-50153"/>
                  <a:pt x="3581019" y="42731"/>
                  <a:pt x="3732156" y="0"/>
                </a:cubicBezTo>
                <a:cubicBezTo>
                  <a:pt x="3883293" y="-42731"/>
                  <a:pt x="4263462" y="47243"/>
                  <a:pt x="4426246" y="0"/>
                </a:cubicBezTo>
                <a:cubicBezTo>
                  <a:pt x="4589030" y="-47243"/>
                  <a:pt x="4942560" y="71946"/>
                  <a:pt x="5120336" y="0"/>
                </a:cubicBezTo>
                <a:cubicBezTo>
                  <a:pt x="5298112" y="-71946"/>
                  <a:pt x="5484242" y="7832"/>
                  <a:pt x="5689262" y="0"/>
                </a:cubicBezTo>
                <a:cubicBezTo>
                  <a:pt x="5894282" y="-7832"/>
                  <a:pt x="6137624" y="65884"/>
                  <a:pt x="6258188" y="0"/>
                </a:cubicBezTo>
                <a:cubicBezTo>
                  <a:pt x="6264868" y="213025"/>
                  <a:pt x="6205916" y="292181"/>
                  <a:pt x="6258188" y="477669"/>
                </a:cubicBezTo>
                <a:cubicBezTo>
                  <a:pt x="6310460" y="663157"/>
                  <a:pt x="6212535" y="723509"/>
                  <a:pt x="6258188" y="925792"/>
                </a:cubicBezTo>
                <a:cubicBezTo>
                  <a:pt x="6303841" y="1128075"/>
                  <a:pt x="6237777" y="1354091"/>
                  <a:pt x="6258188" y="1477328"/>
                </a:cubicBezTo>
                <a:cubicBezTo>
                  <a:pt x="5985487" y="1525976"/>
                  <a:pt x="5937280" y="1449436"/>
                  <a:pt x="5689262" y="1477328"/>
                </a:cubicBezTo>
                <a:cubicBezTo>
                  <a:pt x="5441244" y="1505220"/>
                  <a:pt x="5329351" y="1426463"/>
                  <a:pt x="5120336" y="1477328"/>
                </a:cubicBezTo>
                <a:cubicBezTo>
                  <a:pt x="4911321" y="1528193"/>
                  <a:pt x="4743879" y="1476258"/>
                  <a:pt x="4426246" y="1477328"/>
                </a:cubicBezTo>
                <a:cubicBezTo>
                  <a:pt x="4108613" y="1478398"/>
                  <a:pt x="4113362" y="1416967"/>
                  <a:pt x="3857320" y="1477328"/>
                </a:cubicBezTo>
                <a:cubicBezTo>
                  <a:pt x="3601278" y="1537689"/>
                  <a:pt x="3558942" y="1471897"/>
                  <a:pt x="3476139" y="1477328"/>
                </a:cubicBezTo>
                <a:cubicBezTo>
                  <a:pt x="3393336" y="1482759"/>
                  <a:pt x="3227787" y="1463419"/>
                  <a:pt x="3032377" y="1477328"/>
                </a:cubicBezTo>
                <a:cubicBezTo>
                  <a:pt x="2836967" y="1491237"/>
                  <a:pt x="2485618" y="1400908"/>
                  <a:pt x="2338287" y="1477328"/>
                </a:cubicBezTo>
                <a:cubicBezTo>
                  <a:pt x="2190956" y="1553748"/>
                  <a:pt x="2012109" y="1442030"/>
                  <a:pt x="1769360" y="1477328"/>
                </a:cubicBezTo>
                <a:cubicBezTo>
                  <a:pt x="1526611" y="1512626"/>
                  <a:pt x="1485934" y="1449090"/>
                  <a:pt x="1325598" y="1477328"/>
                </a:cubicBezTo>
                <a:cubicBezTo>
                  <a:pt x="1165262" y="1505566"/>
                  <a:pt x="967191" y="1439624"/>
                  <a:pt x="756672" y="1477328"/>
                </a:cubicBezTo>
                <a:cubicBezTo>
                  <a:pt x="546153" y="1515032"/>
                  <a:pt x="364458" y="1417463"/>
                  <a:pt x="0" y="1477328"/>
                </a:cubicBezTo>
                <a:cubicBezTo>
                  <a:pt x="-32460" y="1327498"/>
                  <a:pt x="17716" y="1147563"/>
                  <a:pt x="0" y="1029205"/>
                </a:cubicBezTo>
                <a:cubicBezTo>
                  <a:pt x="-17716" y="910847"/>
                  <a:pt x="57730" y="724922"/>
                  <a:pt x="0" y="521989"/>
                </a:cubicBezTo>
                <a:cubicBezTo>
                  <a:pt x="-57730" y="319056"/>
                  <a:pt x="34821" y="21001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百度</a:t>
            </a:r>
            <a:r>
              <a:rPr lang="en-US" altLang="zh-CN" dirty="0" err="1"/>
              <a:t>PaddleOCR</a:t>
            </a:r>
            <a:r>
              <a:rPr lang="zh-CN" altLang="en-US" dirty="0"/>
              <a:t>是一款基于</a:t>
            </a:r>
            <a:r>
              <a:rPr lang="en-US" altLang="zh-CN" dirty="0" err="1"/>
              <a:t>PaddlePaddle</a:t>
            </a:r>
            <a:r>
              <a:rPr lang="zh-CN" altLang="en-US" dirty="0"/>
              <a:t>深度学习框架的开源</a:t>
            </a:r>
            <a:r>
              <a:rPr lang="en-US" altLang="zh-CN" dirty="0"/>
              <a:t>OCR</a:t>
            </a:r>
            <a:r>
              <a:rPr lang="zh-CN" altLang="en-US" dirty="0"/>
              <a:t>（</a:t>
            </a:r>
            <a:r>
              <a:rPr lang="en-US" altLang="zh-CN" dirty="0"/>
              <a:t>Optical Character Recognition</a:t>
            </a:r>
            <a:r>
              <a:rPr lang="zh-CN" altLang="en-US" dirty="0"/>
              <a:t>）工具包。它提供了一套完整的</a:t>
            </a:r>
            <a:r>
              <a:rPr lang="en-US" altLang="zh-CN" dirty="0"/>
              <a:t>OCR</a:t>
            </a:r>
            <a:r>
              <a:rPr lang="zh-CN" altLang="en-US" dirty="0"/>
              <a:t>解决方案，可以实现文字检测、文字识别和版面分析等功能。</a:t>
            </a:r>
            <a:r>
              <a:rPr lang="en-US" altLang="zh-CN" dirty="0" err="1"/>
              <a:t>PaddleOCR</a:t>
            </a:r>
            <a:r>
              <a:rPr lang="zh-CN" altLang="en-US" dirty="0"/>
              <a:t>具有高度的灵活性和可扩展性，可以适应不同场景下的文字识别需求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-343949" y="2078373"/>
            <a:ext cx="51981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2.</a:t>
            </a:r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整体结构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783" y="3630335"/>
            <a:ext cx="10515600" cy="2867025"/>
          </a:xfrm>
          <a:prstGeom prst="rect">
            <a:avLst/>
          </a:prstGeom>
        </p:spPr>
      </p:pic>
      <p:sp useBgFill="1">
        <p:nvSpPr>
          <p:cNvPr id="8" name="矩形: 圆角 7"/>
          <p:cNvSpPr/>
          <p:nvPr/>
        </p:nvSpPr>
        <p:spPr>
          <a:xfrm>
            <a:off x="-5016617" y="2078373"/>
            <a:ext cx="5008228" cy="17543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5186989" y="2493871"/>
            <a:ext cx="51981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3.</a:t>
            </a:r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实现细节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8659" y="6928311"/>
            <a:ext cx="3045204" cy="1569660"/>
          </a:xfrm>
          <a:custGeom>
            <a:avLst/>
            <a:gdLst>
              <a:gd name="connsiteX0" fmla="*/ 0 w 3045204"/>
              <a:gd name="connsiteY0" fmla="*/ 0 h 1569660"/>
              <a:gd name="connsiteX1" fmla="*/ 477082 w 3045204"/>
              <a:gd name="connsiteY1" fmla="*/ 0 h 1569660"/>
              <a:gd name="connsiteX2" fmla="*/ 893260 w 3045204"/>
              <a:gd name="connsiteY2" fmla="*/ 0 h 1569660"/>
              <a:gd name="connsiteX3" fmla="*/ 1461698 w 3045204"/>
              <a:gd name="connsiteY3" fmla="*/ 0 h 1569660"/>
              <a:gd name="connsiteX4" fmla="*/ 1938780 w 3045204"/>
              <a:gd name="connsiteY4" fmla="*/ 0 h 1569660"/>
              <a:gd name="connsiteX5" fmla="*/ 2415862 w 3045204"/>
              <a:gd name="connsiteY5" fmla="*/ 0 h 1569660"/>
              <a:gd name="connsiteX6" fmla="*/ 3045204 w 3045204"/>
              <a:gd name="connsiteY6" fmla="*/ 0 h 1569660"/>
              <a:gd name="connsiteX7" fmla="*/ 3045204 w 3045204"/>
              <a:gd name="connsiteY7" fmla="*/ 491827 h 1569660"/>
              <a:gd name="connsiteX8" fmla="*/ 3045204 w 3045204"/>
              <a:gd name="connsiteY8" fmla="*/ 1015047 h 1569660"/>
              <a:gd name="connsiteX9" fmla="*/ 3045204 w 3045204"/>
              <a:gd name="connsiteY9" fmla="*/ 1569660 h 1569660"/>
              <a:gd name="connsiteX10" fmla="*/ 2598574 w 3045204"/>
              <a:gd name="connsiteY10" fmla="*/ 1569660 h 1569660"/>
              <a:gd name="connsiteX11" fmla="*/ 2091040 w 3045204"/>
              <a:gd name="connsiteY11" fmla="*/ 1569660 h 1569660"/>
              <a:gd name="connsiteX12" fmla="*/ 1613958 w 3045204"/>
              <a:gd name="connsiteY12" fmla="*/ 1569660 h 1569660"/>
              <a:gd name="connsiteX13" fmla="*/ 1045520 w 3045204"/>
              <a:gd name="connsiteY13" fmla="*/ 1569660 h 1569660"/>
              <a:gd name="connsiteX14" fmla="*/ 477082 w 3045204"/>
              <a:gd name="connsiteY14" fmla="*/ 1569660 h 1569660"/>
              <a:gd name="connsiteX15" fmla="*/ 0 w 3045204"/>
              <a:gd name="connsiteY15" fmla="*/ 1569660 h 1569660"/>
              <a:gd name="connsiteX16" fmla="*/ 0 w 3045204"/>
              <a:gd name="connsiteY16" fmla="*/ 1046440 h 1569660"/>
              <a:gd name="connsiteX17" fmla="*/ 0 w 3045204"/>
              <a:gd name="connsiteY17" fmla="*/ 538917 h 1569660"/>
              <a:gd name="connsiteX18" fmla="*/ 0 w 3045204"/>
              <a:gd name="connsiteY18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5204" h="1569660" extrusionOk="0">
                <a:moveTo>
                  <a:pt x="0" y="0"/>
                </a:moveTo>
                <a:cubicBezTo>
                  <a:pt x="218206" y="-8680"/>
                  <a:pt x="263394" y="4210"/>
                  <a:pt x="477082" y="0"/>
                </a:cubicBezTo>
                <a:cubicBezTo>
                  <a:pt x="690770" y="-4210"/>
                  <a:pt x="781316" y="27252"/>
                  <a:pt x="893260" y="0"/>
                </a:cubicBezTo>
                <a:cubicBezTo>
                  <a:pt x="1005204" y="-27252"/>
                  <a:pt x="1194057" y="21310"/>
                  <a:pt x="1461698" y="0"/>
                </a:cubicBezTo>
                <a:cubicBezTo>
                  <a:pt x="1729339" y="-21310"/>
                  <a:pt x="1833472" y="41343"/>
                  <a:pt x="1938780" y="0"/>
                </a:cubicBezTo>
                <a:cubicBezTo>
                  <a:pt x="2044088" y="-41343"/>
                  <a:pt x="2210559" y="7400"/>
                  <a:pt x="2415862" y="0"/>
                </a:cubicBezTo>
                <a:cubicBezTo>
                  <a:pt x="2621165" y="-7400"/>
                  <a:pt x="2899495" y="57596"/>
                  <a:pt x="3045204" y="0"/>
                </a:cubicBezTo>
                <a:cubicBezTo>
                  <a:pt x="3055159" y="236919"/>
                  <a:pt x="3009617" y="283160"/>
                  <a:pt x="3045204" y="491827"/>
                </a:cubicBezTo>
                <a:cubicBezTo>
                  <a:pt x="3080791" y="700494"/>
                  <a:pt x="3000312" y="846551"/>
                  <a:pt x="3045204" y="1015047"/>
                </a:cubicBezTo>
                <a:cubicBezTo>
                  <a:pt x="3090096" y="1183543"/>
                  <a:pt x="2983634" y="1309366"/>
                  <a:pt x="3045204" y="1569660"/>
                </a:cubicBezTo>
                <a:cubicBezTo>
                  <a:pt x="2934901" y="1610200"/>
                  <a:pt x="2712300" y="1518494"/>
                  <a:pt x="2598574" y="1569660"/>
                </a:cubicBezTo>
                <a:cubicBezTo>
                  <a:pt x="2484848" y="1620826"/>
                  <a:pt x="2334815" y="1560583"/>
                  <a:pt x="2091040" y="1569660"/>
                </a:cubicBezTo>
                <a:cubicBezTo>
                  <a:pt x="1847265" y="1578737"/>
                  <a:pt x="1725713" y="1551270"/>
                  <a:pt x="1613958" y="1569660"/>
                </a:cubicBezTo>
                <a:cubicBezTo>
                  <a:pt x="1502203" y="1588050"/>
                  <a:pt x="1226162" y="1534643"/>
                  <a:pt x="1045520" y="1569660"/>
                </a:cubicBezTo>
                <a:cubicBezTo>
                  <a:pt x="864878" y="1604677"/>
                  <a:pt x="647232" y="1524086"/>
                  <a:pt x="477082" y="1569660"/>
                </a:cubicBezTo>
                <a:cubicBezTo>
                  <a:pt x="306932" y="1615234"/>
                  <a:pt x="135157" y="1521722"/>
                  <a:pt x="0" y="1569660"/>
                </a:cubicBezTo>
                <a:cubicBezTo>
                  <a:pt x="-25094" y="1356957"/>
                  <a:pt x="19689" y="1203706"/>
                  <a:pt x="0" y="1046440"/>
                </a:cubicBezTo>
                <a:cubicBezTo>
                  <a:pt x="-19689" y="889174"/>
                  <a:pt x="56431" y="742997"/>
                  <a:pt x="0" y="538917"/>
                </a:cubicBezTo>
                <a:cubicBezTo>
                  <a:pt x="-56431" y="334837"/>
                  <a:pt x="61039" y="16386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整体思路：</a:t>
            </a:r>
            <a:endParaRPr lang="en-US" altLang="zh-CN" sz="1600" dirty="0"/>
          </a:p>
          <a:p>
            <a:r>
              <a:rPr lang="zh-CN" altLang="en-US" sz="1600" dirty="0"/>
              <a:t>       利用</a:t>
            </a:r>
            <a:r>
              <a:rPr lang="en-US" altLang="zh-CN" sz="1600" dirty="0" err="1"/>
              <a:t>opencv</a:t>
            </a:r>
            <a:r>
              <a:rPr lang="zh-CN" altLang="en-US" sz="1600" dirty="0"/>
              <a:t>库打开摄像头</a:t>
            </a:r>
            <a:r>
              <a:rPr lang="en-US" altLang="zh-CN" sz="1600" dirty="0"/>
              <a:t>,</a:t>
            </a:r>
            <a:r>
              <a:rPr lang="zh-CN" altLang="en-US" sz="1600" dirty="0"/>
              <a:t>拍摄存储书本图片利用</a:t>
            </a:r>
            <a:r>
              <a:rPr lang="en-US" altLang="zh-CN" sz="1600" dirty="0" err="1"/>
              <a:t>paddleocr</a:t>
            </a:r>
            <a:r>
              <a:rPr lang="en-US" altLang="zh-CN" sz="1600" dirty="0"/>
              <a:t>  </a:t>
            </a:r>
            <a:r>
              <a:rPr lang="zh-CN" altLang="en-US" sz="1600" dirty="0"/>
              <a:t>对存储的图片进行识别后与已有书本列表比照得到书籍类型。    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545437" y="6928311"/>
            <a:ext cx="2962710" cy="1077218"/>
          </a:xfrm>
          <a:custGeom>
            <a:avLst/>
            <a:gdLst>
              <a:gd name="connsiteX0" fmla="*/ 0 w 2962710"/>
              <a:gd name="connsiteY0" fmla="*/ 0 h 1077218"/>
              <a:gd name="connsiteX1" fmla="*/ 562915 w 2962710"/>
              <a:gd name="connsiteY1" fmla="*/ 0 h 1077218"/>
              <a:gd name="connsiteX2" fmla="*/ 1066576 w 2962710"/>
              <a:gd name="connsiteY2" fmla="*/ 0 h 1077218"/>
              <a:gd name="connsiteX3" fmla="*/ 1718372 w 2962710"/>
              <a:gd name="connsiteY3" fmla="*/ 0 h 1077218"/>
              <a:gd name="connsiteX4" fmla="*/ 2281287 w 2962710"/>
              <a:gd name="connsiteY4" fmla="*/ 0 h 1077218"/>
              <a:gd name="connsiteX5" fmla="*/ 2962710 w 2962710"/>
              <a:gd name="connsiteY5" fmla="*/ 0 h 1077218"/>
              <a:gd name="connsiteX6" fmla="*/ 2962710 w 2962710"/>
              <a:gd name="connsiteY6" fmla="*/ 560153 h 1077218"/>
              <a:gd name="connsiteX7" fmla="*/ 2962710 w 2962710"/>
              <a:gd name="connsiteY7" fmla="*/ 1077218 h 1077218"/>
              <a:gd name="connsiteX8" fmla="*/ 2370168 w 2962710"/>
              <a:gd name="connsiteY8" fmla="*/ 1077218 h 1077218"/>
              <a:gd name="connsiteX9" fmla="*/ 1866507 w 2962710"/>
              <a:gd name="connsiteY9" fmla="*/ 1077218 h 1077218"/>
              <a:gd name="connsiteX10" fmla="*/ 1273965 w 2962710"/>
              <a:gd name="connsiteY10" fmla="*/ 1077218 h 1077218"/>
              <a:gd name="connsiteX11" fmla="*/ 681423 w 2962710"/>
              <a:gd name="connsiteY11" fmla="*/ 1077218 h 1077218"/>
              <a:gd name="connsiteX12" fmla="*/ 0 w 2962710"/>
              <a:gd name="connsiteY12" fmla="*/ 1077218 h 1077218"/>
              <a:gd name="connsiteX13" fmla="*/ 0 w 2962710"/>
              <a:gd name="connsiteY13" fmla="*/ 517065 h 1077218"/>
              <a:gd name="connsiteX14" fmla="*/ 0 w 2962710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2710" h="1077218" extrusionOk="0">
                <a:moveTo>
                  <a:pt x="0" y="0"/>
                </a:moveTo>
                <a:cubicBezTo>
                  <a:pt x="209034" y="-66134"/>
                  <a:pt x="293553" y="7403"/>
                  <a:pt x="562915" y="0"/>
                </a:cubicBezTo>
                <a:cubicBezTo>
                  <a:pt x="832277" y="-7403"/>
                  <a:pt x="941817" y="21665"/>
                  <a:pt x="1066576" y="0"/>
                </a:cubicBezTo>
                <a:cubicBezTo>
                  <a:pt x="1191335" y="-21665"/>
                  <a:pt x="1422320" y="15775"/>
                  <a:pt x="1718372" y="0"/>
                </a:cubicBezTo>
                <a:cubicBezTo>
                  <a:pt x="2014424" y="-15775"/>
                  <a:pt x="2072205" y="16945"/>
                  <a:pt x="2281287" y="0"/>
                </a:cubicBezTo>
                <a:cubicBezTo>
                  <a:pt x="2490369" y="-16945"/>
                  <a:pt x="2677730" y="26661"/>
                  <a:pt x="2962710" y="0"/>
                </a:cubicBezTo>
                <a:cubicBezTo>
                  <a:pt x="2968752" y="260142"/>
                  <a:pt x="2896816" y="297784"/>
                  <a:pt x="2962710" y="560153"/>
                </a:cubicBezTo>
                <a:cubicBezTo>
                  <a:pt x="3028604" y="822522"/>
                  <a:pt x="2930645" y="836804"/>
                  <a:pt x="2962710" y="1077218"/>
                </a:cubicBezTo>
                <a:cubicBezTo>
                  <a:pt x="2709827" y="1117123"/>
                  <a:pt x="2571458" y="1026494"/>
                  <a:pt x="2370168" y="1077218"/>
                </a:cubicBezTo>
                <a:cubicBezTo>
                  <a:pt x="2168878" y="1127942"/>
                  <a:pt x="2110665" y="1027386"/>
                  <a:pt x="1866507" y="1077218"/>
                </a:cubicBezTo>
                <a:cubicBezTo>
                  <a:pt x="1622349" y="1127050"/>
                  <a:pt x="1537926" y="1066725"/>
                  <a:pt x="1273965" y="1077218"/>
                </a:cubicBezTo>
                <a:cubicBezTo>
                  <a:pt x="1010004" y="1087711"/>
                  <a:pt x="807352" y="1075034"/>
                  <a:pt x="681423" y="1077218"/>
                </a:cubicBezTo>
                <a:cubicBezTo>
                  <a:pt x="555494" y="1079402"/>
                  <a:pt x="318544" y="1066588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创建书名列表：</a:t>
            </a:r>
            <a:endParaRPr lang="en-US" altLang="zh-CN" sz="1600" dirty="0"/>
          </a:p>
          <a:p>
            <a:r>
              <a:rPr lang="en-US" altLang="zh-CN" sz="1600" dirty="0"/>
              <a:t>       </a:t>
            </a:r>
            <a:r>
              <a:rPr lang="zh-CN" altLang="en-US" sz="1600" dirty="0"/>
              <a:t> </a:t>
            </a:r>
            <a:r>
              <a:rPr lang="en-US" altLang="zh-CN" sz="1600" dirty="0" err="1"/>
              <a:t>book_names</a:t>
            </a:r>
            <a:r>
              <a:rPr lang="zh-CN" altLang="en-US" sz="1600" dirty="0"/>
              <a:t>包括：微积分、线性代数、数字逻辑概论、离散数学。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8145712" y="6933332"/>
            <a:ext cx="2962710" cy="2308324"/>
          </a:xfrm>
          <a:custGeom>
            <a:avLst/>
            <a:gdLst>
              <a:gd name="connsiteX0" fmla="*/ 0 w 2962710"/>
              <a:gd name="connsiteY0" fmla="*/ 0 h 2308324"/>
              <a:gd name="connsiteX1" fmla="*/ 562915 w 2962710"/>
              <a:gd name="connsiteY1" fmla="*/ 0 h 2308324"/>
              <a:gd name="connsiteX2" fmla="*/ 1066576 w 2962710"/>
              <a:gd name="connsiteY2" fmla="*/ 0 h 2308324"/>
              <a:gd name="connsiteX3" fmla="*/ 1718372 w 2962710"/>
              <a:gd name="connsiteY3" fmla="*/ 0 h 2308324"/>
              <a:gd name="connsiteX4" fmla="*/ 2281287 w 2962710"/>
              <a:gd name="connsiteY4" fmla="*/ 0 h 2308324"/>
              <a:gd name="connsiteX5" fmla="*/ 2962710 w 2962710"/>
              <a:gd name="connsiteY5" fmla="*/ 0 h 2308324"/>
              <a:gd name="connsiteX6" fmla="*/ 2962710 w 2962710"/>
              <a:gd name="connsiteY6" fmla="*/ 623247 h 2308324"/>
              <a:gd name="connsiteX7" fmla="*/ 2962710 w 2962710"/>
              <a:gd name="connsiteY7" fmla="*/ 1200328 h 2308324"/>
              <a:gd name="connsiteX8" fmla="*/ 2962710 w 2962710"/>
              <a:gd name="connsiteY8" fmla="*/ 1777409 h 2308324"/>
              <a:gd name="connsiteX9" fmla="*/ 2962710 w 2962710"/>
              <a:gd name="connsiteY9" fmla="*/ 2308324 h 2308324"/>
              <a:gd name="connsiteX10" fmla="*/ 2429422 w 2962710"/>
              <a:gd name="connsiteY10" fmla="*/ 2308324 h 2308324"/>
              <a:gd name="connsiteX11" fmla="*/ 1836880 w 2962710"/>
              <a:gd name="connsiteY11" fmla="*/ 2308324 h 2308324"/>
              <a:gd name="connsiteX12" fmla="*/ 1273965 w 2962710"/>
              <a:gd name="connsiteY12" fmla="*/ 2308324 h 2308324"/>
              <a:gd name="connsiteX13" fmla="*/ 622169 w 2962710"/>
              <a:gd name="connsiteY13" fmla="*/ 2308324 h 2308324"/>
              <a:gd name="connsiteX14" fmla="*/ 0 w 2962710"/>
              <a:gd name="connsiteY14" fmla="*/ 2308324 h 2308324"/>
              <a:gd name="connsiteX15" fmla="*/ 0 w 2962710"/>
              <a:gd name="connsiteY15" fmla="*/ 1777409 h 2308324"/>
              <a:gd name="connsiteX16" fmla="*/ 0 w 2962710"/>
              <a:gd name="connsiteY16" fmla="*/ 1200328 h 2308324"/>
              <a:gd name="connsiteX17" fmla="*/ 0 w 2962710"/>
              <a:gd name="connsiteY17" fmla="*/ 646331 h 2308324"/>
              <a:gd name="connsiteX18" fmla="*/ 0 w 2962710"/>
              <a:gd name="connsiteY18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62710" h="2308324" extrusionOk="0">
                <a:moveTo>
                  <a:pt x="0" y="0"/>
                </a:moveTo>
                <a:cubicBezTo>
                  <a:pt x="209034" y="-66134"/>
                  <a:pt x="293553" y="7403"/>
                  <a:pt x="562915" y="0"/>
                </a:cubicBezTo>
                <a:cubicBezTo>
                  <a:pt x="832277" y="-7403"/>
                  <a:pt x="941817" y="21665"/>
                  <a:pt x="1066576" y="0"/>
                </a:cubicBezTo>
                <a:cubicBezTo>
                  <a:pt x="1191335" y="-21665"/>
                  <a:pt x="1422320" y="15775"/>
                  <a:pt x="1718372" y="0"/>
                </a:cubicBezTo>
                <a:cubicBezTo>
                  <a:pt x="2014424" y="-15775"/>
                  <a:pt x="2072205" y="16945"/>
                  <a:pt x="2281287" y="0"/>
                </a:cubicBezTo>
                <a:cubicBezTo>
                  <a:pt x="2490369" y="-16945"/>
                  <a:pt x="2677730" y="26661"/>
                  <a:pt x="2962710" y="0"/>
                </a:cubicBezTo>
                <a:cubicBezTo>
                  <a:pt x="2973187" y="196642"/>
                  <a:pt x="2925409" y="376789"/>
                  <a:pt x="2962710" y="623247"/>
                </a:cubicBezTo>
                <a:cubicBezTo>
                  <a:pt x="3000011" y="869705"/>
                  <a:pt x="2908931" y="1043723"/>
                  <a:pt x="2962710" y="1200328"/>
                </a:cubicBezTo>
                <a:cubicBezTo>
                  <a:pt x="3016489" y="1356933"/>
                  <a:pt x="2954096" y="1522361"/>
                  <a:pt x="2962710" y="1777409"/>
                </a:cubicBezTo>
                <a:cubicBezTo>
                  <a:pt x="2971324" y="2032457"/>
                  <a:pt x="2956491" y="2066491"/>
                  <a:pt x="2962710" y="2308324"/>
                </a:cubicBezTo>
                <a:cubicBezTo>
                  <a:pt x="2773032" y="2362187"/>
                  <a:pt x="2646856" y="2298940"/>
                  <a:pt x="2429422" y="2308324"/>
                </a:cubicBezTo>
                <a:cubicBezTo>
                  <a:pt x="2211988" y="2317708"/>
                  <a:pt x="1962809" y="2306140"/>
                  <a:pt x="1836880" y="2308324"/>
                </a:cubicBezTo>
                <a:cubicBezTo>
                  <a:pt x="1710951" y="2310508"/>
                  <a:pt x="1500455" y="2267381"/>
                  <a:pt x="1273965" y="2308324"/>
                </a:cubicBezTo>
                <a:cubicBezTo>
                  <a:pt x="1047475" y="2349267"/>
                  <a:pt x="814349" y="2301931"/>
                  <a:pt x="622169" y="2308324"/>
                </a:cubicBezTo>
                <a:cubicBezTo>
                  <a:pt x="429989" y="2314717"/>
                  <a:pt x="134700" y="2261277"/>
                  <a:pt x="0" y="2308324"/>
                </a:cubicBezTo>
                <a:cubicBezTo>
                  <a:pt x="-19134" y="2072260"/>
                  <a:pt x="20451" y="1967396"/>
                  <a:pt x="0" y="1777409"/>
                </a:cubicBezTo>
                <a:cubicBezTo>
                  <a:pt x="-20451" y="1587423"/>
                  <a:pt x="36992" y="1372729"/>
                  <a:pt x="0" y="1200328"/>
                </a:cubicBezTo>
                <a:cubicBezTo>
                  <a:pt x="-36992" y="1027927"/>
                  <a:pt x="50968" y="824903"/>
                  <a:pt x="0" y="646331"/>
                </a:cubicBezTo>
                <a:cubicBezTo>
                  <a:pt x="-50968" y="467759"/>
                  <a:pt x="54622" y="21400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遍历识别结果：</a:t>
            </a:r>
            <a:endParaRPr lang="en-US" altLang="zh-CN" sz="1600" dirty="0"/>
          </a:p>
          <a:p>
            <a:r>
              <a:rPr lang="zh-CN" altLang="en-US" sz="1600" dirty="0"/>
              <a:t>       遍历</a:t>
            </a:r>
            <a:r>
              <a:rPr lang="en-US" altLang="zh-CN" sz="1600" dirty="0"/>
              <a:t>result</a:t>
            </a:r>
            <a:r>
              <a:rPr lang="zh-CN" altLang="en-US" sz="1600" dirty="0"/>
              <a:t>列表，提取出每行文字识别的结果，每行包含多个识别的单词和其位置信息。对每个单词进行处理，获取其文字内容，然后检查每一个识别出的文字是否在列表中。如果识别结果中含有书名，则将该书名存储在变量</a:t>
            </a:r>
            <a:r>
              <a:rPr lang="en-US" altLang="zh-CN" sz="1600" dirty="0"/>
              <a:t>n</a:t>
            </a:r>
            <a:r>
              <a:rPr lang="zh-CN" altLang="en-US" sz="1600" dirty="0"/>
              <a:t>中。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58723" y="-1048895"/>
            <a:ext cx="4083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主要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算法设计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 useBgFill="1">
        <p:nvSpPr>
          <p:cNvPr id="10" name="矩形: 圆角 9"/>
          <p:cNvSpPr/>
          <p:nvPr/>
        </p:nvSpPr>
        <p:spPr>
          <a:xfrm>
            <a:off x="-223707" y="-160991"/>
            <a:ext cx="4929936" cy="1226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11" name="矩形: 圆角 10"/>
          <p:cNvSpPr/>
          <p:nvPr/>
        </p:nvSpPr>
        <p:spPr>
          <a:xfrm>
            <a:off x="-262853" y="1065402"/>
            <a:ext cx="4929936" cy="10129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70763" y="84126"/>
            <a:ext cx="50166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r>
              <a:rPr lang="en-US" altLang="zh-C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</a:t>
            </a:r>
            <a:r>
              <a:rPr lang="en-US" altLang="zh-CN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PaddleOCR</a:t>
            </a:r>
            <a:r>
              <a:rPr lang="zh-CN" alt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介绍</a:t>
            </a:r>
            <a:endParaRPr lang="zh-CN" alt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89071" y="-50098"/>
            <a:ext cx="6501468" cy="1107996"/>
          </a:xfrm>
          <a:custGeom>
            <a:avLst/>
            <a:gdLst>
              <a:gd name="connsiteX0" fmla="*/ 0 w 6501468"/>
              <a:gd name="connsiteY0" fmla="*/ 0 h 1107996"/>
              <a:gd name="connsiteX1" fmla="*/ 526028 w 6501468"/>
              <a:gd name="connsiteY1" fmla="*/ 0 h 1107996"/>
              <a:gd name="connsiteX2" fmla="*/ 922026 w 6501468"/>
              <a:gd name="connsiteY2" fmla="*/ 0 h 1107996"/>
              <a:gd name="connsiteX3" fmla="*/ 1643098 w 6501468"/>
              <a:gd name="connsiteY3" fmla="*/ 0 h 1107996"/>
              <a:gd name="connsiteX4" fmla="*/ 2169126 w 6501468"/>
              <a:gd name="connsiteY4" fmla="*/ 0 h 1107996"/>
              <a:gd name="connsiteX5" fmla="*/ 2695154 w 6501468"/>
              <a:gd name="connsiteY5" fmla="*/ 0 h 1107996"/>
              <a:gd name="connsiteX6" fmla="*/ 3416226 w 6501468"/>
              <a:gd name="connsiteY6" fmla="*/ 0 h 1107996"/>
              <a:gd name="connsiteX7" fmla="*/ 3877239 w 6501468"/>
              <a:gd name="connsiteY7" fmla="*/ 0 h 1107996"/>
              <a:gd name="connsiteX8" fmla="*/ 4598311 w 6501468"/>
              <a:gd name="connsiteY8" fmla="*/ 0 h 1107996"/>
              <a:gd name="connsiteX9" fmla="*/ 5319383 w 6501468"/>
              <a:gd name="connsiteY9" fmla="*/ 0 h 1107996"/>
              <a:gd name="connsiteX10" fmla="*/ 5910425 w 6501468"/>
              <a:gd name="connsiteY10" fmla="*/ 0 h 1107996"/>
              <a:gd name="connsiteX11" fmla="*/ 6501468 w 6501468"/>
              <a:gd name="connsiteY11" fmla="*/ 0 h 1107996"/>
              <a:gd name="connsiteX12" fmla="*/ 6501468 w 6501468"/>
              <a:gd name="connsiteY12" fmla="*/ 542918 h 1107996"/>
              <a:gd name="connsiteX13" fmla="*/ 6501468 w 6501468"/>
              <a:gd name="connsiteY13" fmla="*/ 1107996 h 1107996"/>
              <a:gd name="connsiteX14" fmla="*/ 5910425 w 6501468"/>
              <a:gd name="connsiteY14" fmla="*/ 1107996 h 1107996"/>
              <a:gd name="connsiteX15" fmla="*/ 5449412 w 6501468"/>
              <a:gd name="connsiteY15" fmla="*/ 1107996 h 1107996"/>
              <a:gd name="connsiteX16" fmla="*/ 4858370 w 6501468"/>
              <a:gd name="connsiteY16" fmla="*/ 1107996 h 1107996"/>
              <a:gd name="connsiteX17" fmla="*/ 4137298 w 6501468"/>
              <a:gd name="connsiteY17" fmla="*/ 1107996 h 1107996"/>
              <a:gd name="connsiteX18" fmla="*/ 3546255 w 6501468"/>
              <a:gd name="connsiteY18" fmla="*/ 1107996 h 1107996"/>
              <a:gd name="connsiteX19" fmla="*/ 3150257 w 6501468"/>
              <a:gd name="connsiteY19" fmla="*/ 1107996 h 1107996"/>
              <a:gd name="connsiteX20" fmla="*/ 2689244 w 6501468"/>
              <a:gd name="connsiteY20" fmla="*/ 1107996 h 1107996"/>
              <a:gd name="connsiteX21" fmla="*/ 1968172 w 6501468"/>
              <a:gd name="connsiteY21" fmla="*/ 1107996 h 1107996"/>
              <a:gd name="connsiteX22" fmla="*/ 1377129 w 6501468"/>
              <a:gd name="connsiteY22" fmla="*/ 1107996 h 1107996"/>
              <a:gd name="connsiteX23" fmla="*/ 916116 w 6501468"/>
              <a:gd name="connsiteY23" fmla="*/ 1107996 h 1107996"/>
              <a:gd name="connsiteX24" fmla="*/ 0 w 6501468"/>
              <a:gd name="connsiteY24" fmla="*/ 1107996 h 1107996"/>
              <a:gd name="connsiteX25" fmla="*/ 0 w 6501468"/>
              <a:gd name="connsiteY25" fmla="*/ 587238 h 1107996"/>
              <a:gd name="connsiteX26" fmla="*/ 0 w 6501468"/>
              <a:gd name="connsiteY26" fmla="*/ 0 h 110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01468" h="1107996" extrusionOk="0">
                <a:moveTo>
                  <a:pt x="0" y="0"/>
                </a:moveTo>
                <a:cubicBezTo>
                  <a:pt x="212734" y="-48014"/>
                  <a:pt x="273629" y="37794"/>
                  <a:pt x="526028" y="0"/>
                </a:cubicBezTo>
                <a:cubicBezTo>
                  <a:pt x="778427" y="-37794"/>
                  <a:pt x="748393" y="41646"/>
                  <a:pt x="922026" y="0"/>
                </a:cubicBezTo>
                <a:cubicBezTo>
                  <a:pt x="1095659" y="-41646"/>
                  <a:pt x="1299244" y="9231"/>
                  <a:pt x="1643098" y="0"/>
                </a:cubicBezTo>
                <a:cubicBezTo>
                  <a:pt x="1986952" y="-9231"/>
                  <a:pt x="1997001" y="21965"/>
                  <a:pt x="2169126" y="0"/>
                </a:cubicBezTo>
                <a:cubicBezTo>
                  <a:pt x="2341251" y="-21965"/>
                  <a:pt x="2467223" y="45847"/>
                  <a:pt x="2695154" y="0"/>
                </a:cubicBezTo>
                <a:cubicBezTo>
                  <a:pt x="2923085" y="-45847"/>
                  <a:pt x="3078385" y="31714"/>
                  <a:pt x="3416226" y="0"/>
                </a:cubicBezTo>
                <a:cubicBezTo>
                  <a:pt x="3754067" y="-31714"/>
                  <a:pt x="3765793" y="53965"/>
                  <a:pt x="3877239" y="0"/>
                </a:cubicBezTo>
                <a:cubicBezTo>
                  <a:pt x="3988685" y="-53965"/>
                  <a:pt x="4354639" y="70916"/>
                  <a:pt x="4598311" y="0"/>
                </a:cubicBezTo>
                <a:cubicBezTo>
                  <a:pt x="4841983" y="-70916"/>
                  <a:pt x="5046661" y="84732"/>
                  <a:pt x="5319383" y="0"/>
                </a:cubicBezTo>
                <a:cubicBezTo>
                  <a:pt x="5592105" y="-84732"/>
                  <a:pt x="5778154" y="64276"/>
                  <a:pt x="5910425" y="0"/>
                </a:cubicBezTo>
                <a:cubicBezTo>
                  <a:pt x="6042696" y="-64276"/>
                  <a:pt x="6359222" y="21471"/>
                  <a:pt x="6501468" y="0"/>
                </a:cubicBezTo>
                <a:cubicBezTo>
                  <a:pt x="6564848" y="146802"/>
                  <a:pt x="6436788" y="408441"/>
                  <a:pt x="6501468" y="542918"/>
                </a:cubicBezTo>
                <a:cubicBezTo>
                  <a:pt x="6566148" y="677395"/>
                  <a:pt x="6484098" y="915452"/>
                  <a:pt x="6501468" y="1107996"/>
                </a:cubicBezTo>
                <a:cubicBezTo>
                  <a:pt x="6259302" y="1111858"/>
                  <a:pt x="6077697" y="1066133"/>
                  <a:pt x="5910425" y="1107996"/>
                </a:cubicBezTo>
                <a:cubicBezTo>
                  <a:pt x="5743153" y="1149859"/>
                  <a:pt x="5678242" y="1093339"/>
                  <a:pt x="5449412" y="1107996"/>
                </a:cubicBezTo>
                <a:cubicBezTo>
                  <a:pt x="5220582" y="1122653"/>
                  <a:pt x="5121403" y="1043615"/>
                  <a:pt x="4858370" y="1107996"/>
                </a:cubicBezTo>
                <a:cubicBezTo>
                  <a:pt x="4595337" y="1172377"/>
                  <a:pt x="4391088" y="1084500"/>
                  <a:pt x="4137298" y="1107996"/>
                </a:cubicBezTo>
                <a:cubicBezTo>
                  <a:pt x="3883508" y="1131492"/>
                  <a:pt x="3665704" y="1072489"/>
                  <a:pt x="3546255" y="1107996"/>
                </a:cubicBezTo>
                <a:cubicBezTo>
                  <a:pt x="3426806" y="1143503"/>
                  <a:pt x="3233448" y="1072163"/>
                  <a:pt x="3150257" y="1107996"/>
                </a:cubicBezTo>
                <a:cubicBezTo>
                  <a:pt x="3067066" y="1143829"/>
                  <a:pt x="2853075" y="1106604"/>
                  <a:pt x="2689244" y="1107996"/>
                </a:cubicBezTo>
                <a:cubicBezTo>
                  <a:pt x="2525413" y="1109388"/>
                  <a:pt x="2196919" y="1088845"/>
                  <a:pt x="1968172" y="1107996"/>
                </a:cubicBezTo>
                <a:cubicBezTo>
                  <a:pt x="1739425" y="1127147"/>
                  <a:pt x="1566638" y="1087289"/>
                  <a:pt x="1377129" y="1107996"/>
                </a:cubicBezTo>
                <a:cubicBezTo>
                  <a:pt x="1187620" y="1128703"/>
                  <a:pt x="1033725" y="1099408"/>
                  <a:pt x="916116" y="1107996"/>
                </a:cubicBezTo>
                <a:cubicBezTo>
                  <a:pt x="798507" y="1116584"/>
                  <a:pt x="345861" y="1087638"/>
                  <a:pt x="0" y="1107996"/>
                </a:cubicBezTo>
                <a:cubicBezTo>
                  <a:pt x="-36364" y="966931"/>
                  <a:pt x="11100" y="775355"/>
                  <a:pt x="0" y="587238"/>
                </a:cubicBezTo>
                <a:cubicBezTo>
                  <a:pt x="-11100" y="399121"/>
                  <a:pt x="12588" y="124932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</a:t>
            </a:r>
            <a:r>
              <a:rPr lang="zh-CN" altLang="en-US" sz="1600" dirty="0"/>
              <a:t>百度</a:t>
            </a:r>
            <a:r>
              <a:rPr lang="en-US" altLang="zh-CN" sz="1600" dirty="0" err="1"/>
              <a:t>PaddleOCR</a:t>
            </a:r>
            <a:r>
              <a:rPr lang="zh-CN" altLang="en-US" sz="1600" dirty="0"/>
              <a:t>是一款基于</a:t>
            </a:r>
            <a:r>
              <a:rPr lang="en-US" altLang="zh-CN" sz="1600" dirty="0" err="1"/>
              <a:t>PaddlePaddle</a:t>
            </a:r>
            <a:r>
              <a:rPr lang="zh-CN" altLang="en-US" sz="1600" dirty="0"/>
              <a:t>深度学习框架的开源</a:t>
            </a:r>
            <a:r>
              <a:rPr lang="en-US" altLang="zh-CN" sz="1600" dirty="0"/>
              <a:t>OCR</a:t>
            </a:r>
            <a:r>
              <a:rPr lang="zh-CN" altLang="en-US" sz="1600" dirty="0"/>
              <a:t>（</a:t>
            </a:r>
            <a:r>
              <a:rPr lang="en-US" altLang="zh-CN" sz="1600" dirty="0"/>
              <a:t>Optical Character Recognition</a:t>
            </a:r>
            <a:r>
              <a:rPr lang="zh-CN" altLang="en-US" sz="1600" dirty="0"/>
              <a:t>）工具包。它提供了一套完整的</a:t>
            </a:r>
            <a:r>
              <a:rPr lang="en-US" altLang="zh-CN" sz="1600" dirty="0"/>
              <a:t>OCR</a:t>
            </a:r>
            <a:r>
              <a:rPr lang="zh-CN" altLang="en-US" sz="1600" dirty="0"/>
              <a:t>解决方案，可以实现文字检测、文字识别和版面分析等功能。</a:t>
            </a:r>
            <a:r>
              <a:rPr lang="en-US" altLang="zh-CN" sz="1600" dirty="0" err="1"/>
              <a:t>PaddleOCR</a:t>
            </a:r>
            <a:r>
              <a:rPr lang="zh-CN" altLang="en-US" sz="1600" dirty="0"/>
              <a:t>具有高度的灵活性和可扩展性，可以适应不同场景下的文字识别需求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-396976" y="1220094"/>
            <a:ext cx="51981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2.</a:t>
            </a:r>
            <a:r>
              <a:rPr lang="zh-CN" alt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整体结构</a:t>
            </a:r>
            <a:endParaRPr lang="zh-CN" alt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5123" y="923135"/>
            <a:ext cx="7963949" cy="1834746"/>
          </a:xfrm>
          <a:prstGeom prst="rect">
            <a:avLst/>
          </a:prstGeom>
        </p:spPr>
      </p:pic>
      <p:sp useBgFill="1">
        <p:nvSpPr>
          <p:cNvPr id="4" name="矩形: 圆角 3"/>
          <p:cNvSpPr/>
          <p:nvPr/>
        </p:nvSpPr>
        <p:spPr>
          <a:xfrm>
            <a:off x="-352333" y="2078373"/>
            <a:ext cx="5008228" cy="17543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522705" y="2493871"/>
            <a:ext cx="51981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3.</a:t>
            </a:r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实现细节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8659" y="4478723"/>
            <a:ext cx="3045204" cy="1569660"/>
          </a:xfrm>
          <a:custGeom>
            <a:avLst/>
            <a:gdLst>
              <a:gd name="connsiteX0" fmla="*/ 0 w 3045204"/>
              <a:gd name="connsiteY0" fmla="*/ 0 h 1569660"/>
              <a:gd name="connsiteX1" fmla="*/ 477082 w 3045204"/>
              <a:gd name="connsiteY1" fmla="*/ 0 h 1569660"/>
              <a:gd name="connsiteX2" fmla="*/ 893260 w 3045204"/>
              <a:gd name="connsiteY2" fmla="*/ 0 h 1569660"/>
              <a:gd name="connsiteX3" fmla="*/ 1461698 w 3045204"/>
              <a:gd name="connsiteY3" fmla="*/ 0 h 1569660"/>
              <a:gd name="connsiteX4" fmla="*/ 1938780 w 3045204"/>
              <a:gd name="connsiteY4" fmla="*/ 0 h 1569660"/>
              <a:gd name="connsiteX5" fmla="*/ 2415862 w 3045204"/>
              <a:gd name="connsiteY5" fmla="*/ 0 h 1569660"/>
              <a:gd name="connsiteX6" fmla="*/ 3045204 w 3045204"/>
              <a:gd name="connsiteY6" fmla="*/ 0 h 1569660"/>
              <a:gd name="connsiteX7" fmla="*/ 3045204 w 3045204"/>
              <a:gd name="connsiteY7" fmla="*/ 491827 h 1569660"/>
              <a:gd name="connsiteX8" fmla="*/ 3045204 w 3045204"/>
              <a:gd name="connsiteY8" fmla="*/ 1015047 h 1569660"/>
              <a:gd name="connsiteX9" fmla="*/ 3045204 w 3045204"/>
              <a:gd name="connsiteY9" fmla="*/ 1569660 h 1569660"/>
              <a:gd name="connsiteX10" fmla="*/ 2598574 w 3045204"/>
              <a:gd name="connsiteY10" fmla="*/ 1569660 h 1569660"/>
              <a:gd name="connsiteX11" fmla="*/ 2091040 w 3045204"/>
              <a:gd name="connsiteY11" fmla="*/ 1569660 h 1569660"/>
              <a:gd name="connsiteX12" fmla="*/ 1613958 w 3045204"/>
              <a:gd name="connsiteY12" fmla="*/ 1569660 h 1569660"/>
              <a:gd name="connsiteX13" fmla="*/ 1045520 w 3045204"/>
              <a:gd name="connsiteY13" fmla="*/ 1569660 h 1569660"/>
              <a:gd name="connsiteX14" fmla="*/ 477082 w 3045204"/>
              <a:gd name="connsiteY14" fmla="*/ 1569660 h 1569660"/>
              <a:gd name="connsiteX15" fmla="*/ 0 w 3045204"/>
              <a:gd name="connsiteY15" fmla="*/ 1569660 h 1569660"/>
              <a:gd name="connsiteX16" fmla="*/ 0 w 3045204"/>
              <a:gd name="connsiteY16" fmla="*/ 1046440 h 1569660"/>
              <a:gd name="connsiteX17" fmla="*/ 0 w 3045204"/>
              <a:gd name="connsiteY17" fmla="*/ 538917 h 1569660"/>
              <a:gd name="connsiteX18" fmla="*/ 0 w 3045204"/>
              <a:gd name="connsiteY18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5204" h="1569660" extrusionOk="0">
                <a:moveTo>
                  <a:pt x="0" y="0"/>
                </a:moveTo>
                <a:cubicBezTo>
                  <a:pt x="218206" y="-8680"/>
                  <a:pt x="263394" y="4210"/>
                  <a:pt x="477082" y="0"/>
                </a:cubicBezTo>
                <a:cubicBezTo>
                  <a:pt x="690770" y="-4210"/>
                  <a:pt x="781316" y="27252"/>
                  <a:pt x="893260" y="0"/>
                </a:cubicBezTo>
                <a:cubicBezTo>
                  <a:pt x="1005204" y="-27252"/>
                  <a:pt x="1194057" y="21310"/>
                  <a:pt x="1461698" y="0"/>
                </a:cubicBezTo>
                <a:cubicBezTo>
                  <a:pt x="1729339" y="-21310"/>
                  <a:pt x="1833472" y="41343"/>
                  <a:pt x="1938780" y="0"/>
                </a:cubicBezTo>
                <a:cubicBezTo>
                  <a:pt x="2044088" y="-41343"/>
                  <a:pt x="2210559" y="7400"/>
                  <a:pt x="2415862" y="0"/>
                </a:cubicBezTo>
                <a:cubicBezTo>
                  <a:pt x="2621165" y="-7400"/>
                  <a:pt x="2899495" y="57596"/>
                  <a:pt x="3045204" y="0"/>
                </a:cubicBezTo>
                <a:cubicBezTo>
                  <a:pt x="3055159" y="236919"/>
                  <a:pt x="3009617" y="283160"/>
                  <a:pt x="3045204" y="491827"/>
                </a:cubicBezTo>
                <a:cubicBezTo>
                  <a:pt x="3080791" y="700494"/>
                  <a:pt x="3000312" y="846551"/>
                  <a:pt x="3045204" y="1015047"/>
                </a:cubicBezTo>
                <a:cubicBezTo>
                  <a:pt x="3090096" y="1183543"/>
                  <a:pt x="2983634" y="1309366"/>
                  <a:pt x="3045204" y="1569660"/>
                </a:cubicBezTo>
                <a:cubicBezTo>
                  <a:pt x="2934901" y="1610200"/>
                  <a:pt x="2712300" y="1518494"/>
                  <a:pt x="2598574" y="1569660"/>
                </a:cubicBezTo>
                <a:cubicBezTo>
                  <a:pt x="2484848" y="1620826"/>
                  <a:pt x="2334815" y="1560583"/>
                  <a:pt x="2091040" y="1569660"/>
                </a:cubicBezTo>
                <a:cubicBezTo>
                  <a:pt x="1847265" y="1578737"/>
                  <a:pt x="1725713" y="1551270"/>
                  <a:pt x="1613958" y="1569660"/>
                </a:cubicBezTo>
                <a:cubicBezTo>
                  <a:pt x="1502203" y="1588050"/>
                  <a:pt x="1226162" y="1534643"/>
                  <a:pt x="1045520" y="1569660"/>
                </a:cubicBezTo>
                <a:cubicBezTo>
                  <a:pt x="864878" y="1604677"/>
                  <a:pt x="647232" y="1524086"/>
                  <a:pt x="477082" y="1569660"/>
                </a:cubicBezTo>
                <a:cubicBezTo>
                  <a:pt x="306932" y="1615234"/>
                  <a:pt x="135157" y="1521722"/>
                  <a:pt x="0" y="1569660"/>
                </a:cubicBezTo>
                <a:cubicBezTo>
                  <a:pt x="-25094" y="1356957"/>
                  <a:pt x="19689" y="1203706"/>
                  <a:pt x="0" y="1046440"/>
                </a:cubicBezTo>
                <a:cubicBezTo>
                  <a:pt x="-19689" y="889174"/>
                  <a:pt x="56431" y="742997"/>
                  <a:pt x="0" y="538917"/>
                </a:cubicBezTo>
                <a:cubicBezTo>
                  <a:pt x="-56431" y="334837"/>
                  <a:pt x="61039" y="16386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整体思路：</a:t>
            </a:r>
            <a:endParaRPr lang="en-US" altLang="zh-CN" sz="1600" dirty="0"/>
          </a:p>
          <a:p>
            <a:r>
              <a:rPr lang="zh-CN" altLang="en-US" sz="1600" dirty="0"/>
              <a:t>       利用</a:t>
            </a:r>
            <a:r>
              <a:rPr lang="en-US" altLang="zh-CN" sz="1600" dirty="0" err="1"/>
              <a:t>opencv</a:t>
            </a:r>
            <a:r>
              <a:rPr lang="zh-CN" altLang="en-US" sz="1600" dirty="0"/>
              <a:t>库打开摄像头</a:t>
            </a:r>
            <a:r>
              <a:rPr lang="en-US" altLang="zh-CN" sz="1600" dirty="0"/>
              <a:t>,</a:t>
            </a:r>
            <a:r>
              <a:rPr lang="zh-CN" altLang="en-US" sz="1600" dirty="0"/>
              <a:t>拍摄存储书本图片利用</a:t>
            </a:r>
            <a:r>
              <a:rPr lang="en-US" altLang="zh-CN" sz="1600" dirty="0" err="1"/>
              <a:t>paddleocr</a:t>
            </a:r>
            <a:r>
              <a:rPr lang="en-US" altLang="zh-CN" sz="1600" dirty="0"/>
              <a:t>  </a:t>
            </a:r>
            <a:r>
              <a:rPr lang="zh-CN" altLang="en-US" sz="1600" dirty="0"/>
              <a:t>对存储的图片进行识别后与已有书本列表比照得到书籍类型。    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545437" y="4478723"/>
            <a:ext cx="2962710" cy="1077218"/>
          </a:xfrm>
          <a:custGeom>
            <a:avLst/>
            <a:gdLst>
              <a:gd name="connsiteX0" fmla="*/ 0 w 2962710"/>
              <a:gd name="connsiteY0" fmla="*/ 0 h 1077218"/>
              <a:gd name="connsiteX1" fmla="*/ 562915 w 2962710"/>
              <a:gd name="connsiteY1" fmla="*/ 0 h 1077218"/>
              <a:gd name="connsiteX2" fmla="*/ 1066576 w 2962710"/>
              <a:gd name="connsiteY2" fmla="*/ 0 h 1077218"/>
              <a:gd name="connsiteX3" fmla="*/ 1718372 w 2962710"/>
              <a:gd name="connsiteY3" fmla="*/ 0 h 1077218"/>
              <a:gd name="connsiteX4" fmla="*/ 2281287 w 2962710"/>
              <a:gd name="connsiteY4" fmla="*/ 0 h 1077218"/>
              <a:gd name="connsiteX5" fmla="*/ 2962710 w 2962710"/>
              <a:gd name="connsiteY5" fmla="*/ 0 h 1077218"/>
              <a:gd name="connsiteX6" fmla="*/ 2962710 w 2962710"/>
              <a:gd name="connsiteY6" fmla="*/ 560153 h 1077218"/>
              <a:gd name="connsiteX7" fmla="*/ 2962710 w 2962710"/>
              <a:gd name="connsiteY7" fmla="*/ 1077218 h 1077218"/>
              <a:gd name="connsiteX8" fmla="*/ 2370168 w 2962710"/>
              <a:gd name="connsiteY8" fmla="*/ 1077218 h 1077218"/>
              <a:gd name="connsiteX9" fmla="*/ 1866507 w 2962710"/>
              <a:gd name="connsiteY9" fmla="*/ 1077218 h 1077218"/>
              <a:gd name="connsiteX10" fmla="*/ 1273965 w 2962710"/>
              <a:gd name="connsiteY10" fmla="*/ 1077218 h 1077218"/>
              <a:gd name="connsiteX11" fmla="*/ 681423 w 2962710"/>
              <a:gd name="connsiteY11" fmla="*/ 1077218 h 1077218"/>
              <a:gd name="connsiteX12" fmla="*/ 0 w 2962710"/>
              <a:gd name="connsiteY12" fmla="*/ 1077218 h 1077218"/>
              <a:gd name="connsiteX13" fmla="*/ 0 w 2962710"/>
              <a:gd name="connsiteY13" fmla="*/ 517065 h 1077218"/>
              <a:gd name="connsiteX14" fmla="*/ 0 w 2962710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2710" h="1077218" extrusionOk="0">
                <a:moveTo>
                  <a:pt x="0" y="0"/>
                </a:moveTo>
                <a:cubicBezTo>
                  <a:pt x="209034" y="-66134"/>
                  <a:pt x="293553" y="7403"/>
                  <a:pt x="562915" y="0"/>
                </a:cubicBezTo>
                <a:cubicBezTo>
                  <a:pt x="832277" y="-7403"/>
                  <a:pt x="941817" y="21665"/>
                  <a:pt x="1066576" y="0"/>
                </a:cubicBezTo>
                <a:cubicBezTo>
                  <a:pt x="1191335" y="-21665"/>
                  <a:pt x="1422320" y="15775"/>
                  <a:pt x="1718372" y="0"/>
                </a:cubicBezTo>
                <a:cubicBezTo>
                  <a:pt x="2014424" y="-15775"/>
                  <a:pt x="2072205" y="16945"/>
                  <a:pt x="2281287" y="0"/>
                </a:cubicBezTo>
                <a:cubicBezTo>
                  <a:pt x="2490369" y="-16945"/>
                  <a:pt x="2677730" y="26661"/>
                  <a:pt x="2962710" y="0"/>
                </a:cubicBezTo>
                <a:cubicBezTo>
                  <a:pt x="2968752" y="260142"/>
                  <a:pt x="2896816" y="297784"/>
                  <a:pt x="2962710" y="560153"/>
                </a:cubicBezTo>
                <a:cubicBezTo>
                  <a:pt x="3028604" y="822522"/>
                  <a:pt x="2930645" y="836804"/>
                  <a:pt x="2962710" y="1077218"/>
                </a:cubicBezTo>
                <a:cubicBezTo>
                  <a:pt x="2709827" y="1117123"/>
                  <a:pt x="2571458" y="1026494"/>
                  <a:pt x="2370168" y="1077218"/>
                </a:cubicBezTo>
                <a:cubicBezTo>
                  <a:pt x="2168878" y="1127942"/>
                  <a:pt x="2110665" y="1027386"/>
                  <a:pt x="1866507" y="1077218"/>
                </a:cubicBezTo>
                <a:cubicBezTo>
                  <a:pt x="1622349" y="1127050"/>
                  <a:pt x="1537926" y="1066725"/>
                  <a:pt x="1273965" y="1077218"/>
                </a:cubicBezTo>
                <a:cubicBezTo>
                  <a:pt x="1010004" y="1087711"/>
                  <a:pt x="807352" y="1075034"/>
                  <a:pt x="681423" y="1077218"/>
                </a:cubicBezTo>
                <a:cubicBezTo>
                  <a:pt x="555494" y="1079402"/>
                  <a:pt x="318544" y="1066588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创建书名列表：</a:t>
            </a:r>
            <a:endParaRPr lang="en-US" altLang="zh-CN" sz="1600" dirty="0"/>
          </a:p>
          <a:p>
            <a:r>
              <a:rPr lang="en-US" altLang="zh-CN" sz="1600" dirty="0"/>
              <a:t>       </a:t>
            </a:r>
            <a:r>
              <a:rPr lang="zh-CN" altLang="en-US" sz="1600" dirty="0"/>
              <a:t> </a:t>
            </a:r>
            <a:r>
              <a:rPr lang="en-US" altLang="zh-CN" sz="1600" dirty="0" err="1"/>
              <a:t>book_names</a:t>
            </a:r>
            <a:r>
              <a:rPr lang="zh-CN" altLang="en-US" sz="1600" dirty="0"/>
              <a:t>包括：微积分、线性代数、数字逻辑概论、离散数学。</a:t>
            </a:r>
            <a:endParaRPr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145712" y="4483744"/>
            <a:ext cx="2962710" cy="2308324"/>
          </a:xfrm>
          <a:custGeom>
            <a:avLst/>
            <a:gdLst>
              <a:gd name="connsiteX0" fmla="*/ 0 w 2962710"/>
              <a:gd name="connsiteY0" fmla="*/ 0 h 2308324"/>
              <a:gd name="connsiteX1" fmla="*/ 562915 w 2962710"/>
              <a:gd name="connsiteY1" fmla="*/ 0 h 2308324"/>
              <a:gd name="connsiteX2" fmla="*/ 1066576 w 2962710"/>
              <a:gd name="connsiteY2" fmla="*/ 0 h 2308324"/>
              <a:gd name="connsiteX3" fmla="*/ 1718372 w 2962710"/>
              <a:gd name="connsiteY3" fmla="*/ 0 h 2308324"/>
              <a:gd name="connsiteX4" fmla="*/ 2281287 w 2962710"/>
              <a:gd name="connsiteY4" fmla="*/ 0 h 2308324"/>
              <a:gd name="connsiteX5" fmla="*/ 2962710 w 2962710"/>
              <a:gd name="connsiteY5" fmla="*/ 0 h 2308324"/>
              <a:gd name="connsiteX6" fmla="*/ 2962710 w 2962710"/>
              <a:gd name="connsiteY6" fmla="*/ 623247 h 2308324"/>
              <a:gd name="connsiteX7" fmla="*/ 2962710 w 2962710"/>
              <a:gd name="connsiteY7" fmla="*/ 1200328 h 2308324"/>
              <a:gd name="connsiteX8" fmla="*/ 2962710 w 2962710"/>
              <a:gd name="connsiteY8" fmla="*/ 1777409 h 2308324"/>
              <a:gd name="connsiteX9" fmla="*/ 2962710 w 2962710"/>
              <a:gd name="connsiteY9" fmla="*/ 2308324 h 2308324"/>
              <a:gd name="connsiteX10" fmla="*/ 2429422 w 2962710"/>
              <a:gd name="connsiteY10" fmla="*/ 2308324 h 2308324"/>
              <a:gd name="connsiteX11" fmla="*/ 1836880 w 2962710"/>
              <a:gd name="connsiteY11" fmla="*/ 2308324 h 2308324"/>
              <a:gd name="connsiteX12" fmla="*/ 1273965 w 2962710"/>
              <a:gd name="connsiteY12" fmla="*/ 2308324 h 2308324"/>
              <a:gd name="connsiteX13" fmla="*/ 622169 w 2962710"/>
              <a:gd name="connsiteY13" fmla="*/ 2308324 h 2308324"/>
              <a:gd name="connsiteX14" fmla="*/ 0 w 2962710"/>
              <a:gd name="connsiteY14" fmla="*/ 2308324 h 2308324"/>
              <a:gd name="connsiteX15" fmla="*/ 0 w 2962710"/>
              <a:gd name="connsiteY15" fmla="*/ 1777409 h 2308324"/>
              <a:gd name="connsiteX16" fmla="*/ 0 w 2962710"/>
              <a:gd name="connsiteY16" fmla="*/ 1200328 h 2308324"/>
              <a:gd name="connsiteX17" fmla="*/ 0 w 2962710"/>
              <a:gd name="connsiteY17" fmla="*/ 646331 h 2308324"/>
              <a:gd name="connsiteX18" fmla="*/ 0 w 2962710"/>
              <a:gd name="connsiteY18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62710" h="2308324" extrusionOk="0">
                <a:moveTo>
                  <a:pt x="0" y="0"/>
                </a:moveTo>
                <a:cubicBezTo>
                  <a:pt x="209034" y="-66134"/>
                  <a:pt x="293553" y="7403"/>
                  <a:pt x="562915" y="0"/>
                </a:cubicBezTo>
                <a:cubicBezTo>
                  <a:pt x="832277" y="-7403"/>
                  <a:pt x="941817" y="21665"/>
                  <a:pt x="1066576" y="0"/>
                </a:cubicBezTo>
                <a:cubicBezTo>
                  <a:pt x="1191335" y="-21665"/>
                  <a:pt x="1422320" y="15775"/>
                  <a:pt x="1718372" y="0"/>
                </a:cubicBezTo>
                <a:cubicBezTo>
                  <a:pt x="2014424" y="-15775"/>
                  <a:pt x="2072205" y="16945"/>
                  <a:pt x="2281287" y="0"/>
                </a:cubicBezTo>
                <a:cubicBezTo>
                  <a:pt x="2490369" y="-16945"/>
                  <a:pt x="2677730" y="26661"/>
                  <a:pt x="2962710" y="0"/>
                </a:cubicBezTo>
                <a:cubicBezTo>
                  <a:pt x="2973187" y="196642"/>
                  <a:pt x="2925409" y="376789"/>
                  <a:pt x="2962710" y="623247"/>
                </a:cubicBezTo>
                <a:cubicBezTo>
                  <a:pt x="3000011" y="869705"/>
                  <a:pt x="2908931" y="1043723"/>
                  <a:pt x="2962710" y="1200328"/>
                </a:cubicBezTo>
                <a:cubicBezTo>
                  <a:pt x="3016489" y="1356933"/>
                  <a:pt x="2954096" y="1522361"/>
                  <a:pt x="2962710" y="1777409"/>
                </a:cubicBezTo>
                <a:cubicBezTo>
                  <a:pt x="2971324" y="2032457"/>
                  <a:pt x="2956491" y="2066491"/>
                  <a:pt x="2962710" y="2308324"/>
                </a:cubicBezTo>
                <a:cubicBezTo>
                  <a:pt x="2773032" y="2362187"/>
                  <a:pt x="2646856" y="2298940"/>
                  <a:pt x="2429422" y="2308324"/>
                </a:cubicBezTo>
                <a:cubicBezTo>
                  <a:pt x="2211988" y="2317708"/>
                  <a:pt x="1962809" y="2306140"/>
                  <a:pt x="1836880" y="2308324"/>
                </a:cubicBezTo>
                <a:cubicBezTo>
                  <a:pt x="1710951" y="2310508"/>
                  <a:pt x="1500455" y="2267381"/>
                  <a:pt x="1273965" y="2308324"/>
                </a:cubicBezTo>
                <a:cubicBezTo>
                  <a:pt x="1047475" y="2349267"/>
                  <a:pt x="814349" y="2301931"/>
                  <a:pt x="622169" y="2308324"/>
                </a:cubicBezTo>
                <a:cubicBezTo>
                  <a:pt x="429989" y="2314717"/>
                  <a:pt x="134700" y="2261277"/>
                  <a:pt x="0" y="2308324"/>
                </a:cubicBezTo>
                <a:cubicBezTo>
                  <a:pt x="-19134" y="2072260"/>
                  <a:pt x="20451" y="1967396"/>
                  <a:pt x="0" y="1777409"/>
                </a:cubicBezTo>
                <a:cubicBezTo>
                  <a:pt x="-20451" y="1587423"/>
                  <a:pt x="36992" y="1372729"/>
                  <a:pt x="0" y="1200328"/>
                </a:cubicBezTo>
                <a:cubicBezTo>
                  <a:pt x="-36992" y="1027927"/>
                  <a:pt x="50968" y="824903"/>
                  <a:pt x="0" y="646331"/>
                </a:cubicBezTo>
                <a:cubicBezTo>
                  <a:pt x="-50968" y="467759"/>
                  <a:pt x="54622" y="21400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遍历识别结果：</a:t>
            </a:r>
            <a:endParaRPr lang="en-US" altLang="zh-CN" sz="1600" dirty="0"/>
          </a:p>
          <a:p>
            <a:r>
              <a:rPr lang="zh-CN" altLang="en-US" sz="1600" dirty="0"/>
              <a:t>       遍历</a:t>
            </a:r>
            <a:r>
              <a:rPr lang="en-US" altLang="zh-CN" sz="1600" dirty="0"/>
              <a:t>result</a:t>
            </a:r>
            <a:r>
              <a:rPr lang="zh-CN" altLang="en-US" sz="1600" dirty="0"/>
              <a:t>列表，提取出每行文字识别的结果，每行包含多个识别的单词和其位置信息。对每个单词进行处理，获取其文字内容，然后检查每一个识别出的文字是否在列表中。如果识别结果中含有书名，则将该书名存储在变量</a:t>
            </a:r>
            <a:r>
              <a:rPr lang="en-US" altLang="zh-CN" sz="1600" dirty="0"/>
              <a:t>n</a:t>
            </a:r>
            <a:r>
              <a:rPr lang="zh-CN" altLang="en-US" sz="1600" dirty="0"/>
              <a:t>中。</a:t>
            </a:r>
            <a:endParaRPr lang="zh-CN" altLang="en-US" sz="1600" dirty="0"/>
          </a:p>
        </p:txBody>
      </p:sp>
      <p:grpSp>
        <p:nvGrpSpPr>
          <p:cNvPr id="17" name="组合 16"/>
          <p:cNvGrpSpPr/>
          <p:nvPr/>
        </p:nvGrpSpPr>
        <p:grpSpPr>
          <a:xfrm flipH="1">
            <a:off x="-9591319" y="4131466"/>
            <a:ext cx="21783319" cy="12177365"/>
            <a:chOff x="0" y="4146301"/>
            <a:chExt cx="21783319" cy="12177365"/>
          </a:xfrm>
        </p:grpSpPr>
        <p:sp>
          <p:nvSpPr>
            <p:cNvPr id="15" name="矩形 14"/>
            <p:cNvSpPr/>
            <p:nvPr/>
          </p:nvSpPr>
          <p:spPr>
            <a:xfrm flipH="1">
              <a:off x="0" y="6858000"/>
              <a:ext cx="12192000" cy="68580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16" name="任意多边形: 形状 15"/>
            <p:cNvSpPr/>
            <p:nvPr/>
          </p:nvSpPr>
          <p:spPr>
            <a:xfrm rot="10800000" flipH="1">
              <a:off x="9489996" y="4146301"/>
              <a:ext cx="12293323" cy="12177365"/>
            </a:xfrm>
            <a:custGeom>
              <a:avLst/>
              <a:gdLst>
                <a:gd name="connsiteX0" fmla="*/ 6912634 w 12293323"/>
                <a:gd name="connsiteY0" fmla="*/ 6431582 h 12177365"/>
                <a:gd name="connsiteX1" fmla="*/ 12289505 w 12293323"/>
                <a:gd name="connsiteY1" fmla="*/ 6431582 h 12177365"/>
                <a:gd name="connsiteX2" fmla="*/ 12270089 w 12293323"/>
                <a:gd name="connsiteY2" fmla="*/ 6692742 h 12177365"/>
                <a:gd name="connsiteX3" fmla="*/ 6463407 w 12293323"/>
                <a:gd name="connsiteY3" fmla="*/ 12176750 h 12177365"/>
                <a:gd name="connsiteX4" fmla="*/ 6438867 w 12293323"/>
                <a:gd name="connsiteY4" fmla="*/ 12177365 h 12177365"/>
                <a:gd name="connsiteX5" fmla="*/ 6438867 w 12293323"/>
                <a:gd name="connsiteY5" fmla="*/ 6829813 h 12177365"/>
                <a:gd name="connsiteX6" fmla="*/ 6477386 w 12293323"/>
                <a:gd name="connsiteY6" fmla="*/ 6818661 h 12177365"/>
                <a:gd name="connsiteX7" fmla="*/ 6912394 w 12293323"/>
                <a:gd name="connsiteY7" fmla="*/ 6432150 h 12177365"/>
                <a:gd name="connsiteX8" fmla="*/ 4161 w 12293323"/>
                <a:gd name="connsiteY8" fmla="*/ 6431582 h 12177365"/>
                <a:gd name="connsiteX9" fmla="*/ 5380900 w 12293323"/>
                <a:gd name="connsiteY9" fmla="*/ 6431582 h 12177365"/>
                <a:gd name="connsiteX10" fmla="*/ 5381140 w 12293323"/>
                <a:gd name="connsiteY10" fmla="*/ 6432150 h 12177365"/>
                <a:gd name="connsiteX11" fmla="*/ 5816148 w 12293323"/>
                <a:gd name="connsiteY11" fmla="*/ 6818661 h 12177365"/>
                <a:gd name="connsiteX12" fmla="*/ 5829267 w 12293323"/>
                <a:gd name="connsiteY12" fmla="*/ 6822459 h 12177365"/>
                <a:gd name="connsiteX13" fmla="*/ 5829267 w 12293323"/>
                <a:gd name="connsiteY13" fmla="*/ 12176685 h 12177365"/>
                <a:gd name="connsiteX14" fmla="*/ 5517643 w 12293323"/>
                <a:gd name="connsiteY14" fmla="*/ 12153209 h 12177365"/>
                <a:gd name="connsiteX15" fmla="*/ 21567 w 12293323"/>
                <a:gd name="connsiteY15" fmla="*/ 6673504 h 12177365"/>
                <a:gd name="connsiteX16" fmla="*/ 5829267 w 12293323"/>
                <a:gd name="connsiteY16" fmla="*/ 679 h 12177365"/>
                <a:gd name="connsiteX17" fmla="*/ 5829267 w 12293323"/>
                <a:gd name="connsiteY17" fmla="*/ 5354906 h 12177365"/>
                <a:gd name="connsiteX18" fmla="*/ 5816148 w 12293323"/>
                <a:gd name="connsiteY18" fmla="*/ 5358704 h 12177365"/>
                <a:gd name="connsiteX19" fmla="*/ 5381140 w 12293323"/>
                <a:gd name="connsiteY19" fmla="*/ 5745215 h 12177365"/>
                <a:gd name="connsiteX20" fmla="*/ 5348711 w 12293323"/>
                <a:gd name="connsiteY20" fmla="*/ 5821982 h 12177365"/>
                <a:gd name="connsiteX21" fmla="*/ 0 w 12293323"/>
                <a:gd name="connsiteY21" fmla="*/ 5821982 h 12177365"/>
                <a:gd name="connsiteX22" fmla="*/ 658 w 12293323"/>
                <a:gd name="connsiteY22" fmla="*/ 5794473 h 12177365"/>
                <a:gd name="connsiteX23" fmla="*/ 5517643 w 12293323"/>
                <a:gd name="connsiteY23" fmla="*/ 24155 h 12177365"/>
                <a:gd name="connsiteX24" fmla="*/ 6438867 w 12293323"/>
                <a:gd name="connsiteY24" fmla="*/ 0 h 12177365"/>
                <a:gd name="connsiteX25" fmla="*/ 6463407 w 12293323"/>
                <a:gd name="connsiteY25" fmla="*/ 615 h 12177365"/>
                <a:gd name="connsiteX26" fmla="*/ 12292401 w 12293323"/>
                <a:gd name="connsiteY26" fmla="*/ 5784726 h 12177365"/>
                <a:gd name="connsiteX27" fmla="*/ 12293323 w 12293323"/>
                <a:gd name="connsiteY27" fmla="*/ 5821982 h 12177365"/>
                <a:gd name="connsiteX28" fmla="*/ 6944823 w 12293323"/>
                <a:gd name="connsiteY28" fmla="*/ 5821982 h 12177365"/>
                <a:gd name="connsiteX29" fmla="*/ 6912394 w 12293323"/>
                <a:gd name="connsiteY29" fmla="*/ 5745215 h 12177365"/>
                <a:gd name="connsiteX30" fmla="*/ 6477386 w 12293323"/>
                <a:gd name="connsiteY30" fmla="*/ 5358704 h 12177365"/>
                <a:gd name="connsiteX31" fmla="*/ 6438867 w 12293323"/>
                <a:gd name="connsiteY31" fmla="*/ 5347552 h 1217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293323" h="12177365">
                  <a:moveTo>
                    <a:pt x="6912634" y="6431582"/>
                  </a:moveTo>
                  <a:lnTo>
                    <a:pt x="12289505" y="6431582"/>
                  </a:lnTo>
                  <a:lnTo>
                    <a:pt x="12270089" y="6692742"/>
                  </a:lnTo>
                  <a:cubicBezTo>
                    <a:pt x="11974145" y="9673344"/>
                    <a:pt x="9511350" y="12023684"/>
                    <a:pt x="6463407" y="12176750"/>
                  </a:cubicBezTo>
                  <a:lnTo>
                    <a:pt x="6438867" y="12177365"/>
                  </a:lnTo>
                  <a:lnTo>
                    <a:pt x="6438867" y="6829813"/>
                  </a:lnTo>
                  <a:lnTo>
                    <a:pt x="6477386" y="6818661"/>
                  </a:lnTo>
                  <a:cubicBezTo>
                    <a:pt x="6667922" y="6743493"/>
                    <a:pt x="6822932" y="6605323"/>
                    <a:pt x="6912394" y="6432150"/>
                  </a:cubicBezTo>
                  <a:close/>
                  <a:moveTo>
                    <a:pt x="4161" y="6431582"/>
                  </a:moveTo>
                  <a:lnTo>
                    <a:pt x="5380900" y="6431582"/>
                  </a:lnTo>
                  <a:lnTo>
                    <a:pt x="5381140" y="6432150"/>
                  </a:lnTo>
                  <a:cubicBezTo>
                    <a:pt x="5470603" y="6605323"/>
                    <a:pt x="5625612" y="6743493"/>
                    <a:pt x="5816148" y="6818661"/>
                  </a:cubicBezTo>
                  <a:lnTo>
                    <a:pt x="5829267" y="6822459"/>
                  </a:lnTo>
                  <a:lnTo>
                    <a:pt x="5829267" y="12176685"/>
                  </a:lnTo>
                  <a:lnTo>
                    <a:pt x="5517643" y="12153209"/>
                  </a:lnTo>
                  <a:cubicBezTo>
                    <a:pt x="2608803" y="11860544"/>
                    <a:pt x="298937" y="9560574"/>
                    <a:pt x="21567" y="6673504"/>
                  </a:cubicBezTo>
                  <a:close/>
                  <a:moveTo>
                    <a:pt x="5829267" y="679"/>
                  </a:moveTo>
                  <a:lnTo>
                    <a:pt x="5829267" y="5354906"/>
                  </a:lnTo>
                  <a:lnTo>
                    <a:pt x="5816148" y="5358704"/>
                  </a:lnTo>
                  <a:cubicBezTo>
                    <a:pt x="5625612" y="5433872"/>
                    <a:pt x="5470603" y="5572042"/>
                    <a:pt x="5381140" y="5745215"/>
                  </a:cubicBezTo>
                  <a:lnTo>
                    <a:pt x="5348711" y="5821982"/>
                  </a:lnTo>
                  <a:lnTo>
                    <a:pt x="0" y="5821982"/>
                  </a:lnTo>
                  <a:lnTo>
                    <a:pt x="658" y="5794473"/>
                  </a:lnTo>
                  <a:cubicBezTo>
                    <a:pt x="145612" y="2772353"/>
                    <a:pt x="2511841" y="326576"/>
                    <a:pt x="5517643" y="24155"/>
                  </a:cubicBezTo>
                  <a:close/>
                  <a:moveTo>
                    <a:pt x="6438867" y="0"/>
                  </a:moveTo>
                  <a:lnTo>
                    <a:pt x="6463407" y="615"/>
                  </a:lnTo>
                  <a:cubicBezTo>
                    <a:pt x="9612948" y="158782"/>
                    <a:pt x="12137681" y="2663151"/>
                    <a:pt x="12292401" y="5784726"/>
                  </a:cubicBezTo>
                  <a:lnTo>
                    <a:pt x="12293323" y="5821982"/>
                  </a:lnTo>
                  <a:lnTo>
                    <a:pt x="6944823" y="5821982"/>
                  </a:lnTo>
                  <a:lnTo>
                    <a:pt x="6912394" y="5745215"/>
                  </a:lnTo>
                  <a:cubicBezTo>
                    <a:pt x="6822932" y="5572042"/>
                    <a:pt x="6667922" y="5433872"/>
                    <a:pt x="6477386" y="5358704"/>
                  </a:cubicBezTo>
                  <a:lnTo>
                    <a:pt x="6438867" y="5347552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任意多边形: 形状 20"/>
          <p:cNvSpPr/>
          <p:nvPr/>
        </p:nvSpPr>
        <p:spPr>
          <a:xfrm rot="10800000">
            <a:off x="807652" y="6855816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57753" y="7372098"/>
            <a:ext cx="58492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链</a:t>
            </a:r>
            <a:endParaRPr lang="en-US" altLang="zh-CN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接</a:t>
            </a:r>
            <a:endParaRPr lang="en-US" altLang="zh-CN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和</a:t>
            </a:r>
            <a:endParaRPr lang="en-US" altLang="zh-CN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algn="ctr"/>
            <a:endParaRPr lang="zh-CN" altLang="en-US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73970" y="7421083"/>
            <a:ext cx="58492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写入数据库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28641" y="6834987"/>
            <a:ext cx="584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effectLst/>
              </a:rPr>
              <a:t>1.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effectLst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282924" y="-91875"/>
            <a:ext cx="8414706" cy="2596213"/>
            <a:chOff x="3777294" y="-91875"/>
            <a:chExt cx="8414706" cy="259621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0185" y="-91875"/>
              <a:ext cx="7351815" cy="2596213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3777294" y="875171"/>
              <a:ext cx="1307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·</a:t>
              </a:r>
              <a:r>
                <a:rPr lang="zh-CN" altLang="en-US" dirty="0">
                  <a:solidFill>
                    <a:schemeClr val="bg1"/>
                  </a:solidFill>
                </a:rPr>
                <a:t>整体结构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2267253" y="2771038"/>
            <a:ext cx="6146022" cy="3423951"/>
            <a:chOff x="5383389" y="2771038"/>
            <a:chExt cx="6146022" cy="3423951"/>
          </a:xfrm>
        </p:grpSpPr>
        <p:sp>
          <p:nvSpPr>
            <p:cNvPr id="29" name="文本框 28"/>
            <p:cNvSpPr txBox="1"/>
            <p:nvPr/>
          </p:nvSpPr>
          <p:spPr>
            <a:xfrm>
              <a:off x="5383389" y="2771038"/>
              <a:ext cx="1307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·</a:t>
              </a:r>
              <a:r>
                <a:rPr lang="zh-CN" altLang="en-US" b="1" dirty="0">
                  <a:solidFill>
                    <a:schemeClr val="bg1"/>
                  </a:solidFill>
                </a:rPr>
                <a:t>实现细节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458190" y="3332667"/>
              <a:ext cx="5071221" cy="2862322"/>
            </a:xfrm>
            <a:custGeom>
              <a:avLst/>
              <a:gdLst>
                <a:gd name="connsiteX0" fmla="*/ 0 w 5071221"/>
                <a:gd name="connsiteY0" fmla="*/ 0 h 2862322"/>
                <a:gd name="connsiteX1" fmla="*/ 512757 w 5071221"/>
                <a:gd name="connsiteY1" fmla="*/ 0 h 2862322"/>
                <a:gd name="connsiteX2" fmla="*/ 924089 w 5071221"/>
                <a:gd name="connsiteY2" fmla="*/ 0 h 2862322"/>
                <a:gd name="connsiteX3" fmla="*/ 1588983 w 5071221"/>
                <a:gd name="connsiteY3" fmla="*/ 0 h 2862322"/>
                <a:gd name="connsiteX4" fmla="*/ 2101739 w 5071221"/>
                <a:gd name="connsiteY4" fmla="*/ 0 h 2862322"/>
                <a:gd name="connsiteX5" fmla="*/ 2614496 w 5071221"/>
                <a:gd name="connsiteY5" fmla="*/ 0 h 2862322"/>
                <a:gd name="connsiteX6" fmla="*/ 3279390 w 5071221"/>
                <a:gd name="connsiteY6" fmla="*/ 0 h 2862322"/>
                <a:gd name="connsiteX7" fmla="*/ 3741434 w 5071221"/>
                <a:gd name="connsiteY7" fmla="*/ 0 h 2862322"/>
                <a:gd name="connsiteX8" fmla="*/ 4406328 w 5071221"/>
                <a:gd name="connsiteY8" fmla="*/ 0 h 2862322"/>
                <a:gd name="connsiteX9" fmla="*/ 5071221 w 5071221"/>
                <a:gd name="connsiteY9" fmla="*/ 0 h 2862322"/>
                <a:gd name="connsiteX10" fmla="*/ 5071221 w 5071221"/>
                <a:gd name="connsiteY10" fmla="*/ 572464 h 2862322"/>
                <a:gd name="connsiteX11" fmla="*/ 5071221 w 5071221"/>
                <a:gd name="connsiteY11" fmla="*/ 1144929 h 2862322"/>
                <a:gd name="connsiteX12" fmla="*/ 5071221 w 5071221"/>
                <a:gd name="connsiteY12" fmla="*/ 1746016 h 2862322"/>
                <a:gd name="connsiteX13" fmla="*/ 5071221 w 5071221"/>
                <a:gd name="connsiteY13" fmla="*/ 2232611 h 2862322"/>
                <a:gd name="connsiteX14" fmla="*/ 5071221 w 5071221"/>
                <a:gd name="connsiteY14" fmla="*/ 2862322 h 2862322"/>
                <a:gd name="connsiteX15" fmla="*/ 4507752 w 5071221"/>
                <a:gd name="connsiteY15" fmla="*/ 2862322 h 2862322"/>
                <a:gd name="connsiteX16" fmla="*/ 3944283 w 5071221"/>
                <a:gd name="connsiteY16" fmla="*/ 2862322 h 2862322"/>
                <a:gd name="connsiteX17" fmla="*/ 3279390 w 5071221"/>
                <a:gd name="connsiteY17" fmla="*/ 2862322 h 2862322"/>
                <a:gd name="connsiteX18" fmla="*/ 2715921 w 5071221"/>
                <a:gd name="connsiteY18" fmla="*/ 2862322 h 2862322"/>
                <a:gd name="connsiteX19" fmla="*/ 2304588 w 5071221"/>
                <a:gd name="connsiteY19" fmla="*/ 2862322 h 2862322"/>
                <a:gd name="connsiteX20" fmla="*/ 1842544 w 5071221"/>
                <a:gd name="connsiteY20" fmla="*/ 2862322 h 2862322"/>
                <a:gd name="connsiteX21" fmla="*/ 1177650 w 5071221"/>
                <a:gd name="connsiteY21" fmla="*/ 2862322 h 2862322"/>
                <a:gd name="connsiteX22" fmla="*/ 614181 w 5071221"/>
                <a:gd name="connsiteY22" fmla="*/ 2862322 h 2862322"/>
                <a:gd name="connsiteX23" fmla="*/ 0 w 5071221"/>
                <a:gd name="connsiteY23" fmla="*/ 2862322 h 2862322"/>
                <a:gd name="connsiteX24" fmla="*/ 0 w 5071221"/>
                <a:gd name="connsiteY24" fmla="*/ 2289858 h 2862322"/>
                <a:gd name="connsiteX25" fmla="*/ 0 w 5071221"/>
                <a:gd name="connsiteY25" fmla="*/ 1803263 h 2862322"/>
                <a:gd name="connsiteX26" fmla="*/ 0 w 5071221"/>
                <a:gd name="connsiteY26" fmla="*/ 1316668 h 2862322"/>
                <a:gd name="connsiteX27" fmla="*/ 0 w 5071221"/>
                <a:gd name="connsiteY27" fmla="*/ 715581 h 2862322"/>
                <a:gd name="connsiteX28" fmla="*/ 0 w 5071221"/>
                <a:gd name="connsiteY28" fmla="*/ 0 h 286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71221" h="2862322" extrusionOk="0">
                  <a:moveTo>
                    <a:pt x="0" y="0"/>
                  </a:moveTo>
                  <a:cubicBezTo>
                    <a:pt x="151477" y="-24552"/>
                    <a:pt x="330779" y="3840"/>
                    <a:pt x="512757" y="0"/>
                  </a:cubicBezTo>
                  <a:cubicBezTo>
                    <a:pt x="694735" y="-3840"/>
                    <a:pt x="817203" y="4469"/>
                    <a:pt x="924089" y="0"/>
                  </a:cubicBezTo>
                  <a:cubicBezTo>
                    <a:pt x="1030975" y="-4469"/>
                    <a:pt x="1444764" y="11657"/>
                    <a:pt x="1588983" y="0"/>
                  </a:cubicBezTo>
                  <a:cubicBezTo>
                    <a:pt x="1733202" y="-11657"/>
                    <a:pt x="1853505" y="44998"/>
                    <a:pt x="2101739" y="0"/>
                  </a:cubicBezTo>
                  <a:cubicBezTo>
                    <a:pt x="2349973" y="-44998"/>
                    <a:pt x="2470882" y="22183"/>
                    <a:pt x="2614496" y="0"/>
                  </a:cubicBezTo>
                  <a:cubicBezTo>
                    <a:pt x="2758110" y="-22183"/>
                    <a:pt x="2997249" y="313"/>
                    <a:pt x="3279390" y="0"/>
                  </a:cubicBezTo>
                  <a:cubicBezTo>
                    <a:pt x="3561531" y="-313"/>
                    <a:pt x="3540970" y="55235"/>
                    <a:pt x="3741434" y="0"/>
                  </a:cubicBezTo>
                  <a:cubicBezTo>
                    <a:pt x="3941898" y="-55235"/>
                    <a:pt x="4191587" y="17571"/>
                    <a:pt x="4406328" y="0"/>
                  </a:cubicBezTo>
                  <a:cubicBezTo>
                    <a:pt x="4621069" y="-17571"/>
                    <a:pt x="4786924" y="74296"/>
                    <a:pt x="5071221" y="0"/>
                  </a:cubicBezTo>
                  <a:cubicBezTo>
                    <a:pt x="5091429" y="234574"/>
                    <a:pt x="5028806" y="384956"/>
                    <a:pt x="5071221" y="572464"/>
                  </a:cubicBezTo>
                  <a:cubicBezTo>
                    <a:pt x="5113636" y="759972"/>
                    <a:pt x="5067013" y="887720"/>
                    <a:pt x="5071221" y="1144929"/>
                  </a:cubicBezTo>
                  <a:cubicBezTo>
                    <a:pt x="5075429" y="1402139"/>
                    <a:pt x="5062836" y="1591347"/>
                    <a:pt x="5071221" y="1746016"/>
                  </a:cubicBezTo>
                  <a:cubicBezTo>
                    <a:pt x="5079606" y="1900685"/>
                    <a:pt x="5029554" y="2029313"/>
                    <a:pt x="5071221" y="2232611"/>
                  </a:cubicBezTo>
                  <a:cubicBezTo>
                    <a:pt x="5112888" y="2435910"/>
                    <a:pt x="5033805" y="2686910"/>
                    <a:pt x="5071221" y="2862322"/>
                  </a:cubicBezTo>
                  <a:cubicBezTo>
                    <a:pt x="4818396" y="2904056"/>
                    <a:pt x="4767716" y="2853815"/>
                    <a:pt x="4507752" y="2862322"/>
                  </a:cubicBezTo>
                  <a:cubicBezTo>
                    <a:pt x="4247788" y="2870829"/>
                    <a:pt x="4112796" y="2843328"/>
                    <a:pt x="3944283" y="2862322"/>
                  </a:cubicBezTo>
                  <a:cubicBezTo>
                    <a:pt x="3775770" y="2881316"/>
                    <a:pt x="3509242" y="2856115"/>
                    <a:pt x="3279390" y="2862322"/>
                  </a:cubicBezTo>
                  <a:cubicBezTo>
                    <a:pt x="3049538" y="2868529"/>
                    <a:pt x="2905818" y="2811593"/>
                    <a:pt x="2715921" y="2862322"/>
                  </a:cubicBezTo>
                  <a:cubicBezTo>
                    <a:pt x="2526024" y="2913051"/>
                    <a:pt x="2474734" y="2836364"/>
                    <a:pt x="2304588" y="2862322"/>
                  </a:cubicBezTo>
                  <a:cubicBezTo>
                    <a:pt x="2134442" y="2888280"/>
                    <a:pt x="1973435" y="2840427"/>
                    <a:pt x="1842544" y="2862322"/>
                  </a:cubicBezTo>
                  <a:cubicBezTo>
                    <a:pt x="1711653" y="2884217"/>
                    <a:pt x="1412963" y="2805313"/>
                    <a:pt x="1177650" y="2862322"/>
                  </a:cubicBezTo>
                  <a:cubicBezTo>
                    <a:pt x="942337" y="2919331"/>
                    <a:pt x="792132" y="2839468"/>
                    <a:pt x="614181" y="2862322"/>
                  </a:cubicBezTo>
                  <a:cubicBezTo>
                    <a:pt x="436230" y="2885176"/>
                    <a:pt x="298527" y="2861976"/>
                    <a:pt x="0" y="2862322"/>
                  </a:cubicBezTo>
                  <a:cubicBezTo>
                    <a:pt x="-66135" y="2729556"/>
                    <a:pt x="24840" y="2505679"/>
                    <a:pt x="0" y="2289858"/>
                  </a:cubicBezTo>
                  <a:cubicBezTo>
                    <a:pt x="-24840" y="2074037"/>
                    <a:pt x="47039" y="1959026"/>
                    <a:pt x="0" y="1803263"/>
                  </a:cubicBezTo>
                  <a:cubicBezTo>
                    <a:pt x="-47039" y="1647501"/>
                    <a:pt x="2083" y="1470410"/>
                    <a:pt x="0" y="1316668"/>
                  </a:cubicBezTo>
                  <a:cubicBezTo>
                    <a:pt x="-2083" y="1162926"/>
                    <a:pt x="44684" y="1011218"/>
                    <a:pt x="0" y="715581"/>
                  </a:cubicBezTo>
                  <a:cubicBezTo>
                    <a:pt x="-44684" y="419944"/>
                    <a:pt x="60510" y="234258"/>
                    <a:pt x="0" y="0"/>
                  </a:cubicBezTo>
                  <a:close/>
                </a:path>
              </a:pathLst>
            </a:cu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整体思路：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       </a:t>
              </a:r>
              <a:r>
                <a:rPr lang="zh-CN" altLang="en-US" dirty="0">
                  <a:solidFill>
                    <a:schemeClr val="bg1"/>
                  </a:solidFill>
                </a:rPr>
                <a:t>利用</a:t>
              </a:r>
              <a:r>
                <a:rPr lang="en-US" altLang="zh-CN" dirty="0" err="1">
                  <a:solidFill>
                    <a:schemeClr val="bg1"/>
                  </a:solidFill>
                </a:rPr>
                <a:t>pymysql</a:t>
              </a:r>
              <a:r>
                <a:rPr lang="zh-CN" altLang="en-US" dirty="0">
                  <a:solidFill>
                    <a:schemeClr val="bg1"/>
                  </a:solidFill>
                </a:rPr>
                <a:t>模块建立本地数据库与</a:t>
              </a:r>
              <a:r>
                <a:rPr lang="en-US" altLang="zh-CN" dirty="0" err="1">
                  <a:solidFill>
                    <a:schemeClr val="bg1"/>
                  </a:solidFill>
                </a:rPr>
                <a:t>ocr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</a:rPr>
                <a:t>模型识别文件的关系，将模型识别后得到的参数  （书名、识别时间、数量）传至数据库。</a:t>
              </a:r>
              <a:r>
                <a:rPr lang="en-US" altLang="zh-CN" dirty="0">
                  <a:solidFill>
                    <a:schemeClr val="bg1"/>
                  </a:solidFill>
                </a:rPr>
                <a:t>Commit</a:t>
              </a:r>
              <a:r>
                <a:rPr lang="zh-CN" altLang="en-US" dirty="0">
                  <a:solidFill>
                    <a:schemeClr val="bg1"/>
                  </a:solidFill>
                </a:rPr>
                <a:t>：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       </a:t>
              </a:r>
              <a:r>
                <a:rPr lang="zh-CN" altLang="en-US" dirty="0">
                  <a:solidFill>
                    <a:schemeClr val="bg1"/>
                  </a:solidFill>
                </a:rPr>
                <a:t>事务提交，可将执行的</a:t>
              </a:r>
              <a:r>
                <a:rPr lang="en-US" altLang="zh-CN" dirty="0" err="1">
                  <a:solidFill>
                    <a:schemeClr val="bg1"/>
                  </a:solidFill>
                </a:rPr>
                <a:t>sql</a:t>
              </a:r>
              <a:r>
                <a:rPr lang="zh-CN" altLang="en-US" dirty="0">
                  <a:solidFill>
                    <a:schemeClr val="bg1"/>
                  </a:solidFill>
                </a:rPr>
                <a:t>操作同步到本地数据库中。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rollback</a:t>
              </a:r>
              <a:r>
                <a:rPr lang="zh-CN" altLang="en-US" dirty="0">
                  <a:solidFill>
                    <a:schemeClr val="bg1"/>
                  </a:solidFill>
                </a:rPr>
                <a:t>：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        </a:t>
              </a:r>
              <a:r>
                <a:rPr lang="zh-CN" altLang="en-US" dirty="0">
                  <a:solidFill>
                    <a:schemeClr val="bg1"/>
                  </a:solidFill>
                </a:rPr>
                <a:t>当前事务出错时撤回事务操作，恢复数据库的完整性。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58723" y="-1048895"/>
            <a:ext cx="4083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主要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算法设计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 useBgFill="1">
        <p:nvSpPr>
          <p:cNvPr id="10" name="矩形: 圆角 9"/>
          <p:cNvSpPr/>
          <p:nvPr/>
        </p:nvSpPr>
        <p:spPr>
          <a:xfrm>
            <a:off x="-4929936" y="-125565"/>
            <a:ext cx="4929936" cy="12263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11" name="矩形: 圆角 10"/>
          <p:cNvSpPr/>
          <p:nvPr/>
        </p:nvSpPr>
        <p:spPr>
          <a:xfrm>
            <a:off x="-4969082" y="1100828"/>
            <a:ext cx="4929936" cy="10129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4876992" y="119552"/>
            <a:ext cx="50166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r>
              <a:rPr lang="en-US" altLang="zh-C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</a:t>
            </a:r>
            <a:r>
              <a:rPr lang="en-US" altLang="zh-CN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PaddleOCR</a:t>
            </a:r>
            <a:r>
              <a:rPr lang="zh-CN" alt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介绍</a:t>
            </a:r>
            <a:endParaRPr lang="zh-CN" alt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73761" y="-7168"/>
            <a:ext cx="6501468" cy="1107996"/>
          </a:xfrm>
          <a:custGeom>
            <a:avLst/>
            <a:gdLst>
              <a:gd name="connsiteX0" fmla="*/ 0 w 6501468"/>
              <a:gd name="connsiteY0" fmla="*/ 0 h 1107996"/>
              <a:gd name="connsiteX1" fmla="*/ 526028 w 6501468"/>
              <a:gd name="connsiteY1" fmla="*/ 0 h 1107996"/>
              <a:gd name="connsiteX2" fmla="*/ 922026 w 6501468"/>
              <a:gd name="connsiteY2" fmla="*/ 0 h 1107996"/>
              <a:gd name="connsiteX3" fmla="*/ 1643098 w 6501468"/>
              <a:gd name="connsiteY3" fmla="*/ 0 h 1107996"/>
              <a:gd name="connsiteX4" fmla="*/ 2169126 w 6501468"/>
              <a:gd name="connsiteY4" fmla="*/ 0 h 1107996"/>
              <a:gd name="connsiteX5" fmla="*/ 2695154 w 6501468"/>
              <a:gd name="connsiteY5" fmla="*/ 0 h 1107996"/>
              <a:gd name="connsiteX6" fmla="*/ 3416226 w 6501468"/>
              <a:gd name="connsiteY6" fmla="*/ 0 h 1107996"/>
              <a:gd name="connsiteX7" fmla="*/ 3877239 w 6501468"/>
              <a:gd name="connsiteY7" fmla="*/ 0 h 1107996"/>
              <a:gd name="connsiteX8" fmla="*/ 4598311 w 6501468"/>
              <a:gd name="connsiteY8" fmla="*/ 0 h 1107996"/>
              <a:gd name="connsiteX9" fmla="*/ 5319383 w 6501468"/>
              <a:gd name="connsiteY9" fmla="*/ 0 h 1107996"/>
              <a:gd name="connsiteX10" fmla="*/ 5910425 w 6501468"/>
              <a:gd name="connsiteY10" fmla="*/ 0 h 1107996"/>
              <a:gd name="connsiteX11" fmla="*/ 6501468 w 6501468"/>
              <a:gd name="connsiteY11" fmla="*/ 0 h 1107996"/>
              <a:gd name="connsiteX12" fmla="*/ 6501468 w 6501468"/>
              <a:gd name="connsiteY12" fmla="*/ 542918 h 1107996"/>
              <a:gd name="connsiteX13" fmla="*/ 6501468 w 6501468"/>
              <a:gd name="connsiteY13" fmla="*/ 1107996 h 1107996"/>
              <a:gd name="connsiteX14" fmla="*/ 5910425 w 6501468"/>
              <a:gd name="connsiteY14" fmla="*/ 1107996 h 1107996"/>
              <a:gd name="connsiteX15" fmla="*/ 5449412 w 6501468"/>
              <a:gd name="connsiteY15" fmla="*/ 1107996 h 1107996"/>
              <a:gd name="connsiteX16" fmla="*/ 4858370 w 6501468"/>
              <a:gd name="connsiteY16" fmla="*/ 1107996 h 1107996"/>
              <a:gd name="connsiteX17" fmla="*/ 4137298 w 6501468"/>
              <a:gd name="connsiteY17" fmla="*/ 1107996 h 1107996"/>
              <a:gd name="connsiteX18" fmla="*/ 3546255 w 6501468"/>
              <a:gd name="connsiteY18" fmla="*/ 1107996 h 1107996"/>
              <a:gd name="connsiteX19" fmla="*/ 3150257 w 6501468"/>
              <a:gd name="connsiteY19" fmla="*/ 1107996 h 1107996"/>
              <a:gd name="connsiteX20" fmla="*/ 2689244 w 6501468"/>
              <a:gd name="connsiteY20" fmla="*/ 1107996 h 1107996"/>
              <a:gd name="connsiteX21" fmla="*/ 1968172 w 6501468"/>
              <a:gd name="connsiteY21" fmla="*/ 1107996 h 1107996"/>
              <a:gd name="connsiteX22" fmla="*/ 1377129 w 6501468"/>
              <a:gd name="connsiteY22" fmla="*/ 1107996 h 1107996"/>
              <a:gd name="connsiteX23" fmla="*/ 916116 w 6501468"/>
              <a:gd name="connsiteY23" fmla="*/ 1107996 h 1107996"/>
              <a:gd name="connsiteX24" fmla="*/ 0 w 6501468"/>
              <a:gd name="connsiteY24" fmla="*/ 1107996 h 1107996"/>
              <a:gd name="connsiteX25" fmla="*/ 0 w 6501468"/>
              <a:gd name="connsiteY25" fmla="*/ 587238 h 1107996"/>
              <a:gd name="connsiteX26" fmla="*/ 0 w 6501468"/>
              <a:gd name="connsiteY26" fmla="*/ 0 h 110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01468" h="1107996" extrusionOk="0">
                <a:moveTo>
                  <a:pt x="0" y="0"/>
                </a:moveTo>
                <a:cubicBezTo>
                  <a:pt x="212734" y="-48014"/>
                  <a:pt x="273629" y="37794"/>
                  <a:pt x="526028" y="0"/>
                </a:cubicBezTo>
                <a:cubicBezTo>
                  <a:pt x="778427" y="-37794"/>
                  <a:pt x="748393" y="41646"/>
                  <a:pt x="922026" y="0"/>
                </a:cubicBezTo>
                <a:cubicBezTo>
                  <a:pt x="1095659" y="-41646"/>
                  <a:pt x="1299244" y="9231"/>
                  <a:pt x="1643098" y="0"/>
                </a:cubicBezTo>
                <a:cubicBezTo>
                  <a:pt x="1986952" y="-9231"/>
                  <a:pt x="1997001" y="21965"/>
                  <a:pt x="2169126" y="0"/>
                </a:cubicBezTo>
                <a:cubicBezTo>
                  <a:pt x="2341251" y="-21965"/>
                  <a:pt x="2467223" y="45847"/>
                  <a:pt x="2695154" y="0"/>
                </a:cubicBezTo>
                <a:cubicBezTo>
                  <a:pt x="2923085" y="-45847"/>
                  <a:pt x="3078385" y="31714"/>
                  <a:pt x="3416226" y="0"/>
                </a:cubicBezTo>
                <a:cubicBezTo>
                  <a:pt x="3754067" y="-31714"/>
                  <a:pt x="3765793" y="53965"/>
                  <a:pt x="3877239" y="0"/>
                </a:cubicBezTo>
                <a:cubicBezTo>
                  <a:pt x="3988685" y="-53965"/>
                  <a:pt x="4354639" y="70916"/>
                  <a:pt x="4598311" y="0"/>
                </a:cubicBezTo>
                <a:cubicBezTo>
                  <a:pt x="4841983" y="-70916"/>
                  <a:pt x="5046661" y="84732"/>
                  <a:pt x="5319383" y="0"/>
                </a:cubicBezTo>
                <a:cubicBezTo>
                  <a:pt x="5592105" y="-84732"/>
                  <a:pt x="5778154" y="64276"/>
                  <a:pt x="5910425" y="0"/>
                </a:cubicBezTo>
                <a:cubicBezTo>
                  <a:pt x="6042696" y="-64276"/>
                  <a:pt x="6359222" y="21471"/>
                  <a:pt x="6501468" y="0"/>
                </a:cubicBezTo>
                <a:cubicBezTo>
                  <a:pt x="6564848" y="146802"/>
                  <a:pt x="6436788" y="408441"/>
                  <a:pt x="6501468" y="542918"/>
                </a:cubicBezTo>
                <a:cubicBezTo>
                  <a:pt x="6566148" y="677395"/>
                  <a:pt x="6484098" y="915452"/>
                  <a:pt x="6501468" y="1107996"/>
                </a:cubicBezTo>
                <a:cubicBezTo>
                  <a:pt x="6259302" y="1111858"/>
                  <a:pt x="6077697" y="1066133"/>
                  <a:pt x="5910425" y="1107996"/>
                </a:cubicBezTo>
                <a:cubicBezTo>
                  <a:pt x="5743153" y="1149859"/>
                  <a:pt x="5678242" y="1093339"/>
                  <a:pt x="5449412" y="1107996"/>
                </a:cubicBezTo>
                <a:cubicBezTo>
                  <a:pt x="5220582" y="1122653"/>
                  <a:pt x="5121403" y="1043615"/>
                  <a:pt x="4858370" y="1107996"/>
                </a:cubicBezTo>
                <a:cubicBezTo>
                  <a:pt x="4595337" y="1172377"/>
                  <a:pt x="4391088" y="1084500"/>
                  <a:pt x="4137298" y="1107996"/>
                </a:cubicBezTo>
                <a:cubicBezTo>
                  <a:pt x="3883508" y="1131492"/>
                  <a:pt x="3665704" y="1072489"/>
                  <a:pt x="3546255" y="1107996"/>
                </a:cubicBezTo>
                <a:cubicBezTo>
                  <a:pt x="3426806" y="1143503"/>
                  <a:pt x="3233448" y="1072163"/>
                  <a:pt x="3150257" y="1107996"/>
                </a:cubicBezTo>
                <a:cubicBezTo>
                  <a:pt x="3067066" y="1143829"/>
                  <a:pt x="2853075" y="1106604"/>
                  <a:pt x="2689244" y="1107996"/>
                </a:cubicBezTo>
                <a:cubicBezTo>
                  <a:pt x="2525413" y="1109388"/>
                  <a:pt x="2196919" y="1088845"/>
                  <a:pt x="1968172" y="1107996"/>
                </a:cubicBezTo>
                <a:cubicBezTo>
                  <a:pt x="1739425" y="1127147"/>
                  <a:pt x="1566638" y="1087289"/>
                  <a:pt x="1377129" y="1107996"/>
                </a:cubicBezTo>
                <a:cubicBezTo>
                  <a:pt x="1187620" y="1128703"/>
                  <a:pt x="1033725" y="1099408"/>
                  <a:pt x="916116" y="1107996"/>
                </a:cubicBezTo>
                <a:cubicBezTo>
                  <a:pt x="798507" y="1116584"/>
                  <a:pt x="345861" y="1087638"/>
                  <a:pt x="0" y="1107996"/>
                </a:cubicBezTo>
                <a:cubicBezTo>
                  <a:pt x="-36364" y="966931"/>
                  <a:pt x="11100" y="775355"/>
                  <a:pt x="0" y="587238"/>
                </a:cubicBezTo>
                <a:cubicBezTo>
                  <a:pt x="-11100" y="399121"/>
                  <a:pt x="12588" y="124932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</a:t>
            </a:r>
            <a:r>
              <a:rPr lang="zh-CN" altLang="en-US" sz="1600" dirty="0"/>
              <a:t>百度</a:t>
            </a:r>
            <a:r>
              <a:rPr lang="en-US" altLang="zh-CN" sz="1600" dirty="0" err="1"/>
              <a:t>PaddleOCR</a:t>
            </a:r>
            <a:r>
              <a:rPr lang="zh-CN" altLang="en-US" sz="1600" dirty="0"/>
              <a:t>是一款基于</a:t>
            </a:r>
            <a:r>
              <a:rPr lang="en-US" altLang="zh-CN" sz="1600" dirty="0" err="1"/>
              <a:t>PaddlePaddle</a:t>
            </a:r>
            <a:r>
              <a:rPr lang="zh-CN" altLang="en-US" sz="1600" dirty="0"/>
              <a:t>深度学习框架的开源</a:t>
            </a:r>
            <a:r>
              <a:rPr lang="en-US" altLang="zh-CN" sz="1600" dirty="0"/>
              <a:t>OCR</a:t>
            </a:r>
            <a:r>
              <a:rPr lang="zh-CN" altLang="en-US" sz="1600" dirty="0"/>
              <a:t>（</a:t>
            </a:r>
            <a:r>
              <a:rPr lang="en-US" altLang="zh-CN" sz="1600" dirty="0"/>
              <a:t>Optical Character Recognition</a:t>
            </a:r>
            <a:r>
              <a:rPr lang="zh-CN" altLang="en-US" sz="1600" dirty="0"/>
              <a:t>）工具包。它提供了一套完整的</a:t>
            </a:r>
            <a:r>
              <a:rPr lang="en-US" altLang="zh-CN" sz="1600" dirty="0"/>
              <a:t>OCR</a:t>
            </a:r>
            <a:r>
              <a:rPr lang="zh-CN" altLang="en-US" sz="1600" dirty="0"/>
              <a:t>解决方案，可以实现文字检测、文字识别和版面分析等功能。</a:t>
            </a:r>
            <a:r>
              <a:rPr lang="en-US" altLang="zh-CN" sz="1600" dirty="0" err="1"/>
              <a:t>PaddleOCR</a:t>
            </a:r>
            <a:r>
              <a:rPr lang="zh-CN" altLang="en-US" sz="1600" dirty="0"/>
              <a:t>具有高度的灵活性和可扩展性，可以适应不同场景下的文字识别需求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-5103205" y="1255520"/>
            <a:ext cx="51981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2.</a:t>
            </a:r>
            <a:r>
              <a:rPr lang="zh-CN" alt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整体结构</a:t>
            </a:r>
            <a:endParaRPr lang="zh-CN" alt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813" y="966065"/>
            <a:ext cx="7963949" cy="1834746"/>
          </a:xfrm>
          <a:prstGeom prst="rect">
            <a:avLst/>
          </a:prstGeom>
        </p:spPr>
      </p:pic>
      <p:sp useBgFill="1">
        <p:nvSpPr>
          <p:cNvPr id="4" name="矩形: 圆角 3"/>
          <p:cNvSpPr/>
          <p:nvPr/>
        </p:nvSpPr>
        <p:spPr>
          <a:xfrm>
            <a:off x="-5058562" y="2113799"/>
            <a:ext cx="5008228" cy="17543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5228934" y="2529297"/>
            <a:ext cx="51981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3.</a:t>
            </a:r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实现细节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72" y="6858000"/>
            <a:ext cx="3045204" cy="1569660"/>
          </a:xfrm>
          <a:custGeom>
            <a:avLst/>
            <a:gdLst>
              <a:gd name="connsiteX0" fmla="*/ 0 w 3045204"/>
              <a:gd name="connsiteY0" fmla="*/ 0 h 1569660"/>
              <a:gd name="connsiteX1" fmla="*/ 477082 w 3045204"/>
              <a:gd name="connsiteY1" fmla="*/ 0 h 1569660"/>
              <a:gd name="connsiteX2" fmla="*/ 893260 w 3045204"/>
              <a:gd name="connsiteY2" fmla="*/ 0 h 1569660"/>
              <a:gd name="connsiteX3" fmla="*/ 1461698 w 3045204"/>
              <a:gd name="connsiteY3" fmla="*/ 0 h 1569660"/>
              <a:gd name="connsiteX4" fmla="*/ 1938780 w 3045204"/>
              <a:gd name="connsiteY4" fmla="*/ 0 h 1569660"/>
              <a:gd name="connsiteX5" fmla="*/ 2415862 w 3045204"/>
              <a:gd name="connsiteY5" fmla="*/ 0 h 1569660"/>
              <a:gd name="connsiteX6" fmla="*/ 3045204 w 3045204"/>
              <a:gd name="connsiteY6" fmla="*/ 0 h 1569660"/>
              <a:gd name="connsiteX7" fmla="*/ 3045204 w 3045204"/>
              <a:gd name="connsiteY7" fmla="*/ 491827 h 1569660"/>
              <a:gd name="connsiteX8" fmla="*/ 3045204 w 3045204"/>
              <a:gd name="connsiteY8" fmla="*/ 1015047 h 1569660"/>
              <a:gd name="connsiteX9" fmla="*/ 3045204 w 3045204"/>
              <a:gd name="connsiteY9" fmla="*/ 1569660 h 1569660"/>
              <a:gd name="connsiteX10" fmla="*/ 2598574 w 3045204"/>
              <a:gd name="connsiteY10" fmla="*/ 1569660 h 1569660"/>
              <a:gd name="connsiteX11" fmla="*/ 2091040 w 3045204"/>
              <a:gd name="connsiteY11" fmla="*/ 1569660 h 1569660"/>
              <a:gd name="connsiteX12" fmla="*/ 1613958 w 3045204"/>
              <a:gd name="connsiteY12" fmla="*/ 1569660 h 1569660"/>
              <a:gd name="connsiteX13" fmla="*/ 1045520 w 3045204"/>
              <a:gd name="connsiteY13" fmla="*/ 1569660 h 1569660"/>
              <a:gd name="connsiteX14" fmla="*/ 477082 w 3045204"/>
              <a:gd name="connsiteY14" fmla="*/ 1569660 h 1569660"/>
              <a:gd name="connsiteX15" fmla="*/ 0 w 3045204"/>
              <a:gd name="connsiteY15" fmla="*/ 1569660 h 1569660"/>
              <a:gd name="connsiteX16" fmla="*/ 0 w 3045204"/>
              <a:gd name="connsiteY16" fmla="*/ 1046440 h 1569660"/>
              <a:gd name="connsiteX17" fmla="*/ 0 w 3045204"/>
              <a:gd name="connsiteY17" fmla="*/ 538917 h 1569660"/>
              <a:gd name="connsiteX18" fmla="*/ 0 w 3045204"/>
              <a:gd name="connsiteY18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5204" h="1569660" extrusionOk="0">
                <a:moveTo>
                  <a:pt x="0" y="0"/>
                </a:moveTo>
                <a:cubicBezTo>
                  <a:pt x="218206" y="-8680"/>
                  <a:pt x="263394" y="4210"/>
                  <a:pt x="477082" y="0"/>
                </a:cubicBezTo>
                <a:cubicBezTo>
                  <a:pt x="690770" y="-4210"/>
                  <a:pt x="781316" y="27252"/>
                  <a:pt x="893260" y="0"/>
                </a:cubicBezTo>
                <a:cubicBezTo>
                  <a:pt x="1005204" y="-27252"/>
                  <a:pt x="1194057" y="21310"/>
                  <a:pt x="1461698" y="0"/>
                </a:cubicBezTo>
                <a:cubicBezTo>
                  <a:pt x="1729339" y="-21310"/>
                  <a:pt x="1833472" y="41343"/>
                  <a:pt x="1938780" y="0"/>
                </a:cubicBezTo>
                <a:cubicBezTo>
                  <a:pt x="2044088" y="-41343"/>
                  <a:pt x="2210559" y="7400"/>
                  <a:pt x="2415862" y="0"/>
                </a:cubicBezTo>
                <a:cubicBezTo>
                  <a:pt x="2621165" y="-7400"/>
                  <a:pt x="2899495" y="57596"/>
                  <a:pt x="3045204" y="0"/>
                </a:cubicBezTo>
                <a:cubicBezTo>
                  <a:pt x="3055159" y="236919"/>
                  <a:pt x="3009617" y="283160"/>
                  <a:pt x="3045204" y="491827"/>
                </a:cubicBezTo>
                <a:cubicBezTo>
                  <a:pt x="3080791" y="700494"/>
                  <a:pt x="3000312" y="846551"/>
                  <a:pt x="3045204" y="1015047"/>
                </a:cubicBezTo>
                <a:cubicBezTo>
                  <a:pt x="3090096" y="1183543"/>
                  <a:pt x="2983634" y="1309366"/>
                  <a:pt x="3045204" y="1569660"/>
                </a:cubicBezTo>
                <a:cubicBezTo>
                  <a:pt x="2934901" y="1610200"/>
                  <a:pt x="2712300" y="1518494"/>
                  <a:pt x="2598574" y="1569660"/>
                </a:cubicBezTo>
                <a:cubicBezTo>
                  <a:pt x="2484848" y="1620826"/>
                  <a:pt x="2334815" y="1560583"/>
                  <a:pt x="2091040" y="1569660"/>
                </a:cubicBezTo>
                <a:cubicBezTo>
                  <a:pt x="1847265" y="1578737"/>
                  <a:pt x="1725713" y="1551270"/>
                  <a:pt x="1613958" y="1569660"/>
                </a:cubicBezTo>
                <a:cubicBezTo>
                  <a:pt x="1502203" y="1588050"/>
                  <a:pt x="1226162" y="1534643"/>
                  <a:pt x="1045520" y="1569660"/>
                </a:cubicBezTo>
                <a:cubicBezTo>
                  <a:pt x="864878" y="1604677"/>
                  <a:pt x="647232" y="1524086"/>
                  <a:pt x="477082" y="1569660"/>
                </a:cubicBezTo>
                <a:cubicBezTo>
                  <a:pt x="306932" y="1615234"/>
                  <a:pt x="135157" y="1521722"/>
                  <a:pt x="0" y="1569660"/>
                </a:cubicBezTo>
                <a:cubicBezTo>
                  <a:pt x="-25094" y="1356957"/>
                  <a:pt x="19689" y="1203706"/>
                  <a:pt x="0" y="1046440"/>
                </a:cubicBezTo>
                <a:cubicBezTo>
                  <a:pt x="-19689" y="889174"/>
                  <a:pt x="56431" y="742997"/>
                  <a:pt x="0" y="538917"/>
                </a:cubicBezTo>
                <a:cubicBezTo>
                  <a:pt x="-56431" y="334837"/>
                  <a:pt x="61039" y="16386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整体思路：</a:t>
            </a:r>
            <a:endParaRPr lang="en-US" altLang="zh-CN" sz="1600" dirty="0"/>
          </a:p>
          <a:p>
            <a:r>
              <a:rPr lang="zh-CN" altLang="en-US" sz="1600" dirty="0"/>
              <a:t>       利用</a:t>
            </a:r>
            <a:r>
              <a:rPr lang="en-US" altLang="zh-CN" sz="1600" dirty="0" err="1"/>
              <a:t>opencv</a:t>
            </a:r>
            <a:r>
              <a:rPr lang="zh-CN" altLang="en-US" sz="1600" dirty="0"/>
              <a:t>库打开摄像头</a:t>
            </a:r>
            <a:r>
              <a:rPr lang="en-US" altLang="zh-CN" sz="1600" dirty="0"/>
              <a:t>,</a:t>
            </a:r>
            <a:r>
              <a:rPr lang="zh-CN" altLang="en-US" sz="1600" dirty="0"/>
              <a:t>拍摄存储书本图片利用</a:t>
            </a:r>
            <a:r>
              <a:rPr lang="en-US" altLang="zh-CN" sz="1600" dirty="0" err="1"/>
              <a:t>paddleocr</a:t>
            </a:r>
            <a:r>
              <a:rPr lang="en-US" altLang="zh-CN" sz="1600" dirty="0"/>
              <a:t>  </a:t>
            </a:r>
            <a:r>
              <a:rPr lang="zh-CN" altLang="en-US" sz="1600" dirty="0"/>
              <a:t>对存储的图片进行识别后与已有书本列表比照得到书籍类型。    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688050" y="6858000"/>
            <a:ext cx="2962710" cy="1077218"/>
          </a:xfrm>
          <a:custGeom>
            <a:avLst/>
            <a:gdLst>
              <a:gd name="connsiteX0" fmla="*/ 0 w 2962710"/>
              <a:gd name="connsiteY0" fmla="*/ 0 h 1077218"/>
              <a:gd name="connsiteX1" fmla="*/ 562915 w 2962710"/>
              <a:gd name="connsiteY1" fmla="*/ 0 h 1077218"/>
              <a:gd name="connsiteX2" fmla="*/ 1066576 w 2962710"/>
              <a:gd name="connsiteY2" fmla="*/ 0 h 1077218"/>
              <a:gd name="connsiteX3" fmla="*/ 1718372 w 2962710"/>
              <a:gd name="connsiteY3" fmla="*/ 0 h 1077218"/>
              <a:gd name="connsiteX4" fmla="*/ 2281287 w 2962710"/>
              <a:gd name="connsiteY4" fmla="*/ 0 h 1077218"/>
              <a:gd name="connsiteX5" fmla="*/ 2962710 w 2962710"/>
              <a:gd name="connsiteY5" fmla="*/ 0 h 1077218"/>
              <a:gd name="connsiteX6" fmla="*/ 2962710 w 2962710"/>
              <a:gd name="connsiteY6" fmla="*/ 560153 h 1077218"/>
              <a:gd name="connsiteX7" fmla="*/ 2962710 w 2962710"/>
              <a:gd name="connsiteY7" fmla="*/ 1077218 h 1077218"/>
              <a:gd name="connsiteX8" fmla="*/ 2370168 w 2962710"/>
              <a:gd name="connsiteY8" fmla="*/ 1077218 h 1077218"/>
              <a:gd name="connsiteX9" fmla="*/ 1866507 w 2962710"/>
              <a:gd name="connsiteY9" fmla="*/ 1077218 h 1077218"/>
              <a:gd name="connsiteX10" fmla="*/ 1273965 w 2962710"/>
              <a:gd name="connsiteY10" fmla="*/ 1077218 h 1077218"/>
              <a:gd name="connsiteX11" fmla="*/ 681423 w 2962710"/>
              <a:gd name="connsiteY11" fmla="*/ 1077218 h 1077218"/>
              <a:gd name="connsiteX12" fmla="*/ 0 w 2962710"/>
              <a:gd name="connsiteY12" fmla="*/ 1077218 h 1077218"/>
              <a:gd name="connsiteX13" fmla="*/ 0 w 2962710"/>
              <a:gd name="connsiteY13" fmla="*/ 517065 h 1077218"/>
              <a:gd name="connsiteX14" fmla="*/ 0 w 2962710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2710" h="1077218" extrusionOk="0">
                <a:moveTo>
                  <a:pt x="0" y="0"/>
                </a:moveTo>
                <a:cubicBezTo>
                  <a:pt x="209034" y="-66134"/>
                  <a:pt x="293553" y="7403"/>
                  <a:pt x="562915" y="0"/>
                </a:cubicBezTo>
                <a:cubicBezTo>
                  <a:pt x="832277" y="-7403"/>
                  <a:pt x="941817" y="21665"/>
                  <a:pt x="1066576" y="0"/>
                </a:cubicBezTo>
                <a:cubicBezTo>
                  <a:pt x="1191335" y="-21665"/>
                  <a:pt x="1422320" y="15775"/>
                  <a:pt x="1718372" y="0"/>
                </a:cubicBezTo>
                <a:cubicBezTo>
                  <a:pt x="2014424" y="-15775"/>
                  <a:pt x="2072205" y="16945"/>
                  <a:pt x="2281287" y="0"/>
                </a:cubicBezTo>
                <a:cubicBezTo>
                  <a:pt x="2490369" y="-16945"/>
                  <a:pt x="2677730" y="26661"/>
                  <a:pt x="2962710" y="0"/>
                </a:cubicBezTo>
                <a:cubicBezTo>
                  <a:pt x="2968752" y="260142"/>
                  <a:pt x="2896816" y="297784"/>
                  <a:pt x="2962710" y="560153"/>
                </a:cubicBezTo>
                <a:cubicBezTo>
                  <a:pt x="3028604" y="822522"/>
                  <a:pt x="2930645" y="836804"/>
                  <a:pt x="2962710" y="1077218"/>
                </a:cubicBezTo>
                <a:cubicBezTo>
                  <a:pt x="2709827" y="1117123"/>
                  <a:pt x="2571458" y="1026494"/>
                  <a:pt x="2370168" y="1077218"/>
                </a:cubicBezTo>
                <a:cubicBezTo>
                  <a:pt x="2168878" y="1127942"/>
                  <a:pt x="2110665" y="1027386"/>
                  <a:pt x="1866507" y="1077218"/>
                </a:cubicBezTo>
                <a:cubicBezTo>
                  <a:pt x="1622349" y="1127050"/>
                  <a:pt x="1537926" y="1066725"/>
                  <a:pt x="1273965" y="1077218"/>
                </a:cubicBezTo>
                <a:cubicBezTo>
                  <a:pt x="1010004" y="1087711"/>
                  <a:pt x="807352" y="1075034"/>
                  <a:pt x="681423" y="1077218"/>
                </a:cubicBezTo>
                <a:cubicBezTo>
                  <a:pt x="555494" y="1079402"/>
                  <a:pt x="318544" y="1066588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创建书名列表：</a:t>
            </a:r>
            <a:endParaRPr lang="en-US" altLang="zh-CN" sz="1600" dirty="0"/>
          </a:p>
          <a:p>
            <a:r>
              <a:rPr lang="en-US" altLang="zh-CN" sz="1600" dirty="0"/>
              <a:t>       </a:t>
            </a:r>
            <a:r>
              <a:rPr lang="zh-CN" altLang="en-US" sz="1600" dirty="0"/>
              <a:t> </a:t>
            </a:r>
            <a:r>
              <a:rPr lang="en-US" altLang="zh-CN" sz="1600" dirty="0" err="1"/>
              <a:t>book_names</a:t>
            </a:r>
            <a:r>
              <a:rPr lang="zh-CN" altLang="en-US" sz="1600" dirty="0"/>
              <a:t>包括：微积分、线性代数、数字逻辑概论、离散数学。</a:t>
            </a:r>
            <a:endParaRPr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288325" y="6863021"/>
            <a:ext cx="2962710" cy="2308324"/>
          </a:xfrm>
          <a:custGeom>
            <a:avLst/>
            <a:gdLst>
              <a:gd name="connsiteX0" fmla="*/ 0 w 2962710"/>
              <a:gd name="connsiteY0" fmla="*/ 0 h 2308324"/>
              <a:gd name="connsiteX1" fmla="*/ 562915 w 2962710"/>
              <a:gd name="connsiteY1" fmla="*/ 0 h 2308324"/>
              <a:gd name="connsiteX2" fmla="*/ 1066576 w 2962710"/>
              <a:gd name="connsiteY2" fmla="*/ 0 h 2308324"/>
              <a:gd name="connsiteX3" fmla="*/ 1718372 w 2962710"/>
              <a:gd name="connsiteY3" fmla="*/ 0 h 2308324"/>
              <a:gd name="connsiteX4" fmla="*/ 2281287 w 2962710"/>
              <a:gd name="connsiteY4" fmla="*/ 0 h 2308324"/>
              <a:gd name="connsiteX5" fmla="*/ 2962710 w 2962710"/>
              <a:gd name="connsiteY5" fmla="*/ 0 h 2308324"/>
              <a:gd name="connsiteX6" fmla="*/ 2962710 w 2962710"/>
              <a:gd name="connsiteY6" fmla="*/ 623247 h 2308324"/>
              <a:gd name="connsiteX7" fmla="*/ 2962710 w 2962710"/>
              <a:gd name="connsiteY7" fmla="*/ 1200328 h 2308324"/>
              <a:gd name="connsiteX8" fmla="*/ 2962710 w 2962710"/>
              <a:gd name="connsiteY8" fmla="*/ 1777409 h 2308324"/>
              <a:gd name="connsiteX9" fmla="*/ 2962710 w 2962710"/>
              <a:gd name="connsiteY9" fmla="*/ 2308324 h 2308324"/>
              <a:gd name="connsiteX10" fmla="*/ 2429422 w 2962710"/>
              <a:gd name="connsiteY10" fmla="*/ 2308324 h 2308324"/>
              <a:gd name="connsiteX11" fmla="*/ 1836880 w 2962710"/>
              <a:gd name="connsiteY11" fmla="*/ 2308324 h 2308324"/>
              <a:gd name="connsiteX12" fmla="*/ 1273965 w 2962710"/>
              <a:gd name="connsiteY12" fmla="*/ 2308324 h 2308324"/>
              <a:gd name="connsiteX13" fmla="*/ 622169 w 2962710"/>
              <a:gd name="connsiteY13" fmla="*/ 2308324 h 2308324"/>
              <a:gd name="connsiteX14" fmla="*/ 0 w 2962710"/>
              <a:gd name="connsiteY14" fmla="*/ 2308324 h 2308324"/>
              <a:gd name="connsiteX15" fmla="*/ 0 w 2962710"/>
              <a:gd name="connsiteY15" fmla="*/ 1777409 h 2308324"/>
              <a:gd name="connsiteX16" fmla="*/ 0 w 2962710"/>
              <a:gd name="connsiteY16" fmla="*/ 1200328 h 2308324"/>
              <a:gd name="connsiteX17" fmla="*/ 0 w 2962710"/>
              <a:gd name="connsiteY17" fmla="*/ 646331 h 2308324"/>
              <a:gd name="connsiteX18" fmla="*/ 0 w 2962710"/>
              <a:gd name="connsiteY18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62710" h="2308324" extrusionOk="0">
                <a:moveTo>
                  <a:pt x="0" y="0"/>
                </a:moveTo>
                <a:cubicBezTo>
                  <a:pt x="209034" y="-66134"/>
                  <a:pt x="293553" y="7403"/>
                  <a:pt x="562915" y="0"/>
                </a:cubicBezTo>
                <a:cubicBezTo>
                  <a:pt x="832277" y="-7403"/>
                  <a:pt x="941817" y="21665"/>
                  <a:pt x="1066576" y="0"/>
                </a:cubicBezTo>
                <a:cubicBezTo>
                  <a:pt x="1191335" y="-21665"/>
                  <a:pt x="1422320" y="15775"/>
                  <a:pt x="1718372" y="0"/>
                </a:cubicBezTo>
                <a:cubicBezTo>
                  <a:pt x="2014424" y="-15775"/>
                  <a:pt x="2072205" y="16945"/>
                  <a:pt x="2281287" y="0"/>
                </a:cubicBezTo>
                <a:cubicBezTo>
                  <a:pt x="2490369" y="-16945"/>
                  <a:pt x="2677730" y="26661"/>
                  <a:pt x="2962710" y="0"/>
                </a:cubicBezTo>
                <a:cubicBezTo>
                  <a:pt x="2973187" y="196642"/>
                  <a:pt x="2925409" y="376789"/>
                  <a:pt x="2962710" y="623247"/>
                </a:cubicBezTo>
                <a:cubicBezTo>
                  <a:pt x="3000011" y="869705"/>
                  <a:pt x="2908931" y="1043723"/>
                  <a:pt x="2962710" y="1200328"/>
                </a:cubicBezTo>
                <a:cubicBezTo>
                  <a:pt x="3016489" y="1356933"/>
                  <a:pt x="2954096" y="1522361"/>
                  <a:pt x="2962710" y="1777409"/>
                </a:cubicBezTo>
                <a:cubicBezTo>
                  <a:pt x="2971324" y="2032457"/>
                  <a:pt x="2956491" y="2066491"/>
                  <a:pt x="2962710" y="2308324"/>
                </a:cubicBezTo>
                <a:cubicBezTo>
                  <a:pt x="2773032" y="2362187"/>
                  <a:pt x="2646856" y="2298940"/>
                  <a:pt x="2429422" y="2308324"/>
                </a:cubicBezTo>
                <a:cubicBezTo>
                  <a:pt x="2211988" y="2317708"/>
                  <a:pt x="1962809" y="2306140"/>
                  <a:pt x="1836880" y="2308324"/>
                </a:cubicBezTo>
                <a:cubicBezTo>
                  <a:pt x="1710951" y="2310508"/>
                  <a:pt x="1500455" y="2267381"/>
                  <a:pt x="1273965" y="2308324"/>
                </a:cubicBezTo>
                <a:cubicBezTo>
                  <a:pt x="1047475" y="2349267"/>
                  <a:pt x="814349" y="2301931"/>
                  <a:pt x="622169" y="2308324"/>
                </a:cubicBezTo>
                <a:cubicBezTo>
                  <a:pt x="429989" y="2314717"/>
                  <a:pt x="134700" y="2261277"/>
                  <a:pt x="0" y="2308324"/>
                </a:cubicBezTo>
                <a:cubicBezTo>
                  <a:pt x="-19134" y="2072260"/>
                  <a:pt x="20451" y="1967396"/>
                  <a:pt x="0" y="1777409"/>
                </a:cubicBezTo>
                <a:cubicBezTo>
                  <a:pt x="-20451" y="1587423"/>
                  <a:pt x="36992" y="1372729"/>
                  <a:pt x="0" y="1200328"/>
                </a:cubicBezTo>
                <a:cubicBezTo>
                  <a:pt x="-36992" y="1027927"/>
                  <a:pt x="50968" y="824903"/>
                  <a:pt x="0" y="646331"/>
                </a:cubicBezTo>
                <a:cubicBezTo>
                  <a:pt x="-50968" y="467759"/>
                  <a:pt x="54622" y="21400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遍历识别结果：</a:t>
            </a:r>
            <a:endParaRPr lang="en-US" altLang="zh-CN" sz="1600" dirty="0"/>
          </a:p>
          <a:p>
            <a:r>
              <a:rPr lang="zh-CN" altLang="en-US" sz="1600" dirty="0"/>
              <a:t>       遍历</a:t>
            </a:r>
            <a:r>
              <a:rPr lang="en-US" altLang="zh-CN" sz="1600" dirty="0"/>
              <a:t>result</a:t>
            </a:r>
            <a:r>
              <a:rPr lang="zh-CN" altLang="en-US" sz="1600" dirty="0"/>
              <a:t>列表，提取出每行文字识别的结果，每行包含多个识别的单词和其位置信息。对每个单词进行处理，获取其文字内容，然后检查每一个识别出的文字是否在列表中。如果识别结果中含有书名，则将该书名存储在变量</a:t>
            </a:r>
            <a:r>
              <a:rPr lang="en-US" altLang="zh-CN" sz="1600" dirty="0"/>
              <a:t>n</a:t>
            </a:r>
            <a:r>
              <a:rPr lang="zh-CN" altLang="en-US" sz="1600" dirty="0"/>
              <a:t>中。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-2812610" y="-448440"/>
            <a:ext cx="78543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zh-CN" sz="400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11188" y="-7688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任意多边形: 形状 29"/>
          <p:cNvSpPr/>
          <p:nvPr/>
        </p:nvSpPr>
        <p:spPr>
          <a:xfrm rot="10800000">
            <a:off x="807652" y="817338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-6123919" y="769317"/>
            <a:ext cx="12293324" cy="12177364"/>
            <a:chOff x="-6123919" y="769317"/>
            <a:chExt cx="12293324" cy="12177364"/>
          </a:xfrm>
        </p:grpSpPr>
        <p:sp useBgFill="1">
          <p:nvSpPr>
            <p:cNvPr id="28" name="任意多边形: 形状 27"/>
            <p:cNvSpPr/>
            <p:nvPr/>
          </p:nvSpPr>
          <p:spPr>
            <a:xfrm rot="10800000">
              <a:off x="-6120101" y="769317"/>
              <a:ext cx="5850638" cy="5745783"/>
            </a:xfrm>
            <a:custGeom>
              <a:avLst/>
              <a:gdLst>
                <a:gd name="connsiteX0" fmla="*/ 0 w 5850638"/>
                <a:gd name="connsiteY0" fmla="*/ 5745783 h 5745783"/>
                <a:gd name="connsiteX1" fmla="*/ 0 w 5850638"/>
                <a:gd name="connsiteY1" fmla="*/ 398231 h 5745783"/>
                <a:gd name="connsiteX2" fmla="*/ 38519 w 5850638"/>
                <a:gd name="connsiteY2" fmla="*/ 387079 h 5745783"/>
                <a:gd name="connsiteX3" fmla="*/ 473527 w 5850638"/>
                <a:gd name="connsiteY3" fmla="*/ 568 h 5745783"/>
                <a:gd name="connsiteX4" fmla="*/ 473767 w 5850638"/>
                <a:gd name="connsiteY4" fmla="*/ 0 h 5745783"/>
                <a:gd name="connsiteX5" fmla="*/ 5850638 w 5850638"/>
                <a:gd name="connsiteY5" fmla="*/ 0 h 5745783"/>
                <a:gd name="connsiteX6" fmla="*/ 5831222 w 5850638"/>
                <a:gd name="connsiteY6" fmla="*/ 261160 h 5745783"/>
                <a:gd name="connsiteX7" fmla="*/ 24540 w 5850638"/>
                <a:gd name="connsiteY7" fmla="*/ 5745168 h 5745783"/>
                <a:gd name="connsiteX8" fmla="*/ 0 w 5850638"/>
                <a:gd name="connsiteY8" fmla="*/ 5745783 h 574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0638" h="5745783">
                  <a:moveTo>
                    <a:pt x="0" y="5745783"/>
                  </a:moveTo>
                  <a:lnTo>
                    <a:pt x="0" y="398231"/>
                  </a:lnTo>
                  <a:lnTo>
                    <a:pt x="38519" y="387079"/>
                  </a:lnTo>
                  <a:cubicBezTo>
                    <a:pt x="229055" y="311911"/>
                    <a:pt x="384065" y="173741"/>
                    <a:pt x="473527" y="568"/>
                  </a:cubicBezTo>
                  <a:lnTo>
                    <a:pt x="473767" y="0"/>
                  </a:lnTo>
                  <a:lnTo>
                    <a:pt x="5850638" y="0"/>
                  </a:lnTo>
                  <a:lnTo>
                    <a:pt x="5831222" y="261160"/>
                  </a:lnTo>
                  <a:cubicBezTo>
                    <a:pt x="5535278" y="3241762"/>
                    <a:pt x="3072483" y="5592102"/>
                    <a:pt x="24540" y="5745168"/>
                  </a:cubicBezTo>
                  <a:lnTo>
                    <a:pt x="0" y="574578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7" name="任意多边形: 形状 26"/>
            <p:cNvSpPr/>
            <p:nvPr/>
          </p:nvSpPr>
          <p:spPr>
            <a:xfrm rot="10800000">
              <a:off x="340137" y="769997"/>
              <a:ext cx="5825106" cy="5745103"/>
            </a:xfrm>
            <a:custGeom>
              <a:avLst/>
              <a:gdLst>
                <a:gd name="connsiteX0" fmla="*/ 5825106 w 5825106"/>
                <a:gd name="connsiteY0" fmla="*/ 5745103 h 5745103"/>
                <a:gd name="connsiteX1" fmla="*/ 5513482 w 5825106"/>
                <a:gd name="connsiteY1" fmla="*/ 5721627 h 5745103"/>
                <a:gd name="connsiteX2" fmla="*/ 5319184 w 5825106"/>
                <a:gd name="connsiteY2" fmla="*/ 5697762 h 5745103"/>
                <a:gd name="connsiteX3" fmla="*/ 5337509 w 5825106"/>
                <a:gd name="connsiteY3" fmla="*/ 5664002 h 5745103"/>
                <a:gd name="connsiteX4" fmla="*/ 5357591 w 5825106"/>
                <a:gd name="connsiteY4" fmla="*/ 5564531 h 5745103"/>
                <a:gd name="connsiteX5" fmla="*/ 5357591 w 5825106"/>
                <a:gd name="connsiteY5" fmla="*/ 555721 h 5745103"/>
                <a:gd name="connsiteX6" fmla="*/ 5102043 w 5825106"/>
                <a:gd name="connsiteY6" fmla="*/ 300173 h 5745103"/>
                <a:gd name="connsiteX7" fmla="*/ 4079883 w 5825106"/>
                <a:gd name="connsiteY7" fmla="*/ 300173 h 5745103"/>
                <a:gd name="connsiteX8" fmla="*/ 3824335 w 5825106"/>
                <a:gd name="connsiteY8" fmla="*/ 555721 h 5745103"/>
                <a:gd name="connsiteX9" fmla="*/ 3824335 w 5825106"/>
                <a:gd name="connsiteY9" fmla="*/ 5304105 h 5745103"/>
                <a:gd name="connsiteX10" fmla="*/ 3705547 w 5825106"/>
                <a:gd name="connsiteY10" fmla="*/ 5256274 h 5745103"/>
                <a:gd name="connsiteX11" fmla="*/ 17406 w 5825106"/>
                <a:gd name="connsiteY11" fmla="*/ 241922 h 5745103"/>
                <a:gd name="connsiteX12" fmla="*/ 0 w 5825106"/>
                <a:gd name="connsiteY12" fmla="*/ 0 h 5745103"/>
                <a:gd name="connsiteX13" fmla="*/ 5376739 w 5825106"/>
                <a:gd name="connsiteY13" fmla="*/ 0 h 5745103"/>
                <a:gd name="connsiteX14" fmla="*/ 5376979 w 5825106"/>
                <a:gd name="connsiteY14" fmla="*/ 568 h 5745103"/>
                <a:gd name="connsiteX15" fmla="*/ 5811987 w 5825106"/>
                <a:gd name="connsiteY15" fmla="*/ 387079 h 5745103"/>
                <a:gd name="connsiteX16" fmla="*/ 5825106 w 5825106"/>
                <a:gd name="connsiteY16" fmla="*/ 390877 h 5745103"/>
                <a:gd name="connsiteX17" fmla="*/ 5825106 w 5825106"/>
                <a:gd name="connsiteY17" fmla="*/ 5745103 h 574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25106" h="5745103">
                  <a:moveTo>
                    <a:pt x="5825106" y="5745103"/>
                  </a:moveTo>
                  <a:lnTo>
                    <a:pt x="5513482" y="5721627"/>
                  </a:lnTo>
                  <a:lnTo>
                    <a:pt x="5319184" y="5697762"/>
                  </a:lnTo>
                  <a:lnTo>
                    <a:pt x="5337509" y="5664002"/>
                  </a:lnTo>
                  <a:cubicBezTo>
                    <a:pt x="5350440" y="5633428"/>
                    <a:pt x="5357591" y="5599815"/>
                    <a:pt x="5357591" y="5564531"/>
                  </a:cubicBezTo>
                  <a:lnTo>
                    <a:pt x="5357591" y="555721"/>
                  </a:lnTo>
                  <a:cubicBezTo>
                    <a:pt x="5357591" y="414586"/>
                    <a:pt x="5243178" y="300173"/>
                    <a:pt x="5102043" y="300173"/>
                  </a:cubicBezTo>
                  <a:lnTo>
                    <a:pt x="4079883" y="300173"/>
                  </a:lnTo>
                  <a:cubicBezTo>
                    <a:pt x="3938748" y="300173"/>
                    <a:pt x="3824335" y="414586"/>
                    <a:pt x="3824335" y="555721"/>
                  </a:cubicBezTo>
                  <a:lnTo>
                    <a:pt x="3824335" y="5304105"/>
                  </a:lnTo>
                  <a:lnTo>
                    <a:pt x="3705547" y="5256274"/>
                  </a:lnTo>
                  <a:cubicBezTo>
                    <a:pt x="1691333" y="4394632"/>
                    <a:pt x="234102" y="2497446"/>
                    <a:pt x="17406" y="241922"/>
                  </a:cubicBezTo>
                  <a:lnTo>
                    <a:pt x="0" y="0"/>
                  </a:lnTo>
                  <a:lnTo>
                    <a:pt x="5376739" y="0"/>
                  </a:lnTo>
                  <a:lnTo>
                    <a:pt x="5376979" y="568"/>
                  </a:lnTo>
                  <a:cubicBezTo>
                    <a:pt x="5466442" y="173741"/>
                    <a:pt x="5621451" y="311911"/>
                    <a:pt x="5811987" y="387079"/>
                  </a:cubicBezTo>
                  <a:lnTo>
                    <a:pt x="5825106" y="390877"/>
                  </a:lnTo>
                  <a:lnTo>
                    <a:pt x="5825106" y="57451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6" name="任意多边形: 形状 25"/>
            <p:cNvSpPr/>
            <p:nvPr/>
          </p:nvSpPr>
          <p:spPr>
            <a:xfrm rot="10800000">
              <a:off x="-6123919" y="7124699"/>
              <a:ext cx="5854456" cy="5821982"/>
            </a:xfrm>
            <a:custGeom>
              <a:avLst/>
              <a:gdLst>
                <a:gd name="connsiteX0" fmla="*/ 5854456 w 5854456"/>
                <a:gd name="connsiteY0" fmla="*/ 5821982 h 5821982"/>
                <a:gd name="connsiteX1" fmla="*/ 505956 w 5854456"/>
                <a:gd name="connsiteY1" fmla="*/ 5821982 h 5821982"/>
                <a:gd name="connsiteX2" fmla="*/ 473527 w 5854456"/>
                <a:gd name="connsiteY2" fmla="*/ 5745215 h 5821982"/>
                <a:gd name="connsiteX3" fmla="*/ 38519 w 5854456"/>
                <a:gd name="connsiteY3" fmla="*/ 5358704 h 5821982"/>
                <a:gd name="connsiteX4" fmla="*/ 0 w 5854456"/>
                <a:gd name="connsiteY4" fmla="*/ 5347552 h 5821982"/>
                <a:gd name="connsiteX5" fmla="*/ 0 w 5854456"/>
                <a:gd name="connsiteY5" fmla="*/ 0 h 5821982"/>
                <a:gd name="connsiteX6" fmla="*/ 24540 w 5854456"/>
                <a:gd name="connsiteY6" fmla="*/ 615 h 5821982"/>
                <a:gd name="connsiteX7" fmla="*/ 5853534 w 5854456"/>
                <a:gd name="connsiteY7" fmla="*/ 5784726 h 5821982"/>
                <a:gd name="connsiteX8" fmla="*/ 5854456 w 5854456"/>
                <a:gd name="connsiteY8" fmla="*/ 5821982 h 5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54456" h="5821982">
                  <a:moveTo>
                    <a:pt x="5854456" y="5821982"/>
                  </a:moveTo>
                  <a:lnTo>
                    <a:pt x="505956" y="5821982"/>
                  </a:lnTo>
                  <a:lnTo>
                    <a:pt x="473527" y="5745215"/>
                  </a:lnTo>
                  <a:cubicBezTo>
                    <a:pt x="384065" y="5572042"/>
                    <a:pt x="229055" y="5433872"/>
                    <a:pt x="38519" y="5358704"/>
                  </a:cubicBezTo>
                  <a:lnTo>
                    <a:pt x="0" y="5347552"/>
                  </a:lnTo>
                  <a:lnTo>
                    <a:pt x="0" y="0"/>
                  </a:lnTo>
                  <a:lnTo>
                    <a:pt x="24540" y="615"/>
                  </a:lnTo>
                  <a:cubicBezTo>
                    <a:pt x="3174081" y="158782"/>
                    <a:pt x="5698814" y="2663151"/>
                    <a:pt x="5853534" y="5784726"/>
                  </a:cubicBezTo>
                  <a:lnTo>
                    <a:pt x="5854456" y="5821982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 useBgFill="1">
          <p:nvSpPr>
            <p:cNvPr id="25" name="任意多边形: 形状 24"/>
            <p:cNvSpPr/>
            <p:nvPr/>
          </p:nvSpPr>
          <p:spPr>
            <a:xfrm rot="10800000">
              <a:off x="340138" y="7124700"/>
              <a:ext cx="5829267" cy="5821303"/>
            </a:xfrm>
            <a:custGeom>
              <a:avLst/>
              <a:gdLst>
                <a:gd name="connsiteX0" fmla="*/ 5348711 w 5829267"/>
                <a:gd name="connsiteY0" fmla="*/ 5821303 h 5821303"/>
                <a:gd name="connsiteX1" fmla="*/ 0 w 5829267"/>
                <a:gd name="connsiteY1" fmla="*/ 5821303 h 5821303"/>
                <a:gd name="connsiteX2" fmla="*/ 658 w 5829267"/>
                <a:gd name="connsiteY2" fmla="*/ 5793794 h 5821303"/>
                <a:gd name="connsiteX3" fmla="*/ 5517643 w 5829267"/>
                <a:gd name="connsiteY3" fmla="*/ 23476 h 5821303"/>
                <a:gd name="connsiteX4" fmla="*/ 5829267 w 5829267"/>
                <a:gd name="connsiteY4" fmla="*/ 0 h 5821303"/>
                <a:gd name="connsiteX5" fmla="*/ 5829267 w 5829267"/>
                <a:gd name="connsiteY5" fmla="*/ 5354227 h 5821303"/>
                <a:gd name="connsiteX6" fmla="*/ 5816148 w 5829267"/>
                <a:gd name="connsiteY6" fmla="*/ 5358025 h 5821303"/>
                <a:gd name="connsiteX7" fmla="*/ 5381140 w 5829267"/>
                <a:gd name="connsiteY7" fmla="*/ 5744536 h 5821303"/>
                <a:gd name="connsiteX8" fmla="*/ 5348711 w 5829267"/>
                <a:gd name="connsiteY8" fmla="*/ 5821303 h 582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29267" h="5821303">
                  <a:moveTo>
                    <a:pt x="5348711" y="5821303"/>
                  </a:moveTo>
                  <a:lnTo>
                    <a:pt x="0" y="5821303"/>
                  </a:lnTo>
                  <a:lnTo>
                    <a:pt x="658" y="5793794"/>
                  </a:lnTo>
                  <a:cubicBezTo>
                    <a:pt x="145612" y="2771674"/>
                    <a:pt x="2511841" y="325897"/>
                    <a:pt x="5517643" y="23476"/>
                  </a:cubicBezTo>
                  <a:lnTo>
                    <a:pt x="5829267" y="0"/>
                  </a:lnTo>
                  <a:lnTo>
                    <a:pt x="5829267" y="5354227"/>
                  </a:lnTo>
                  <a:lnTo>
                    <a:pt x="5816148" y="5358025"/>
                  </a:lnTo>
                  <a:cubicBezTo>
                    <a:pt x="5625612" y="5433193"/>
                    <a:pt x="5470603" y="5571363"/>
                    <a:pt x="5381140" y="5744536"/>
                  </a:cubicBezTo>
                  <a:lnTo>
                    <a:pt x="5348711" y="5821303"/>
                  </a:lnTo>
                  <a:close/>
                </a:path>
              </a:pathLst>
            </a:custGeom>
            <a:ln>
              <a:noFill/>
            </a:ln>
            <a:effectLst>
              <a:outerShdw blurRad="508000" sx="103000" sy="103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957753" y="1333620"/>
            <a:ext cx="58492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链</a:t>
            </a:r>
            <a:endParaRPr lang="en-US" altLang="zh-CN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接</a:t>
            </a:r>
            <a:endParaRPr lang="en-US" altLang="zh-CN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和</a:t>
            </a:r>
            <a:endParaRPr lang="en-US" altLang="zh-CN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algn="ctr"/>
            <a:endParaRPr lang="zh-CN" altLang="en-US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73970" y="1382605"/>
            <a:ext cx="58492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写入数据库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28641" y="796509"/>
            <a:ext cx="584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effectLst/>
              </a:rPr>
              <a:t>1.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effectLst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777294" y="-91875"/>
            <a:ext cx="8414706" cy="2596213"/>
            <a:chOff x="3777294" y="-91875"/>
            <a:chExt cx="8414706" cy="259621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0185" y="-91875"/>
              <a:ext cx="7351815" cy="259621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777294" y="875171"/>
              <a:ext cx="1307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·</a:t>
              </a:r>
              <a:r>
                <a:rPr lang="zh-CN" altLang="en-US" dirty="0">
                  <a:solidFill>
                    <a:schemeClr val="bg1"/>
                  </a:solidFill>
                </a:rPr>
                <a:t>整体结构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83389" y="2771038"/>
            <a:ext cx="6146022" cy="3423951"/>
            <a:chOff x="5383389" y="2771038"/>
            <a:chExt cx="6146022" cy="3423951"/>
          </a:xfrm>
        </p:grpSpPr>
        <p:sp>
          <p:nvSpPr>
            <p:cNvPr id="34" name="文本框 33"/>
            <p:cNvSpPr txBox="1"/>
            <p:nvPr/>
          </p:nvSpPr>
          <p:spPr>
            <a:xfrm>
              <a:off x="5383389" y="2771038"/>
              <a:ext cx="1307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·</a:t>
              </a:r>
              <a:r>
                <a:rPr lang="zh-CN" altLang="en-US" b="1" dirty="0">
                  <a:solidFill>
                    <a:schemeClr val="bg1"/>
                  </a:solidFill>
                </a:rPr>
                <a:t>实现细节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458190" y="3332667"/>
              <a:ext cx="5071221" cy="2862322"/>
            </a:xfrm>
            <a:custGeom>
              <a:avLst/>
              <a:gdLst>
                <a:gd name="connsiteX0" fmla="*/ 0 w 5071221"/>
                <a:gd name="connsiteY0" fmla="*/ 0 h 2862322"/>
                <a:gd name="connsiteX1" fmla="*/ 512757 w 5071221"/>
                <a:gd name="connsiteY1" fmla="*/ 0 h 2862322"/>
                <a:gd name="connsiteX2" fmla="*/ 924089 w 5071221"/>
                <a:gd name="connsiteY2" fmla="*/ 0 h 2862322"/>
                <a:gd name="connsiteX3" fmla="*/ 1588983 w 5071221"/>
                <a:gd name="connsiteY3" fmla="*/ 0 h 2862322"/>
                <a:gd name="connsiteX4" fmla="*/ 2101739 w 5071221"/>
                <a:gd name="connsiteY4" fmla="*/ 0 h 2862322"/>
                <a:gd name="connsiteX5" fmla="*/ 2614496 w 5071221"/>
                <a:gd name="connsiteY5" fmla="*/ 0 h 2862322"/>
                <a:gd name="connsiteX6" fmla="*/ 3279390 w 5071221"/>
                <a:gd name="connsiteY6" fmla="*/ 0 h 2862322"/>
                <a:gd name="connsiteX7" fmla="*/ 3741434 w 5071221"/>
                <a:gd name="connsiteY7" fmla="*/ 0 h 2862322"/>
                <a:gd name="connsiteX8" fmla="*/ 4406328 w 5071221"/>
                <a:gd name="connsiteY8" fmla="*/ 0 h 2862322"/>
                <a:gd name="connsiteX9" fmla="*/ 5071221 w 5071221"/>
                <a:gd name="connsiteY9" fmla="*/ 0 h 2862322"/>
                <a:gd name="connsiteX10" fmla="*/ 5071221 w 5071221"/>
                <a:gd name="connsiteY10" fmla="*/ 572464 h 2862322"/>
                <a:gd name="connsiteX11" fmla="*/ 5071221 w 5071221"/>
                <a:gd name="connsiteY11" fmla="*/ 1144929 h 2862322"/>
                <a:gd name="connsiteX12" fmla="*/ 5071221 w 5071221"/>
                <a:gd name="connsiteY12" fmla="*/ 1746016 h 2862322"/>
                <a:gd name="connsiteX13" fmla="*/ 5071221 w 5071221"/>
                <a:gd name="connsiteY13" fmla="*/ 2232611 h 2862322"/>
                <a:gd name="connsiteX14" fmla="*/ 5071221 w 5071221"/>
                <a:gd name="connsiteY14" fmla="*/ 2862322 h 2862322"/>
                <a:gd name="connsiteX15" fmla="*/ 4507752 w 5071221"/>
                <a:gd name="connsiteY15" fmla="*/ 2862322 h 2862322"/>
                <a:gd name="connsiteX16" fmla="*/ 3944283 w 5071221"/>
                <a:gd name="connsiteY16" fmla="*/ 2862322 h 2862322"/>
                <a:gd name="connsiteX17" fmla="*/ 3279390 w 5071221"/>
                <a:gd name="connsiteY17" fmla="*/ 2862322 h 2862322"/>
                <a:gd name="connsiteX18" fmla="*/ 2715921 w 5071221"/>
                <a:gd name="connsiteY18" fmla="*/ 2862322 h 2862322"/>
                <a:gd name="connsiteX19" fmla="*/ 2304588 w 5071221"/>
                <a:gd name="connsiteY19" fmla="*/ 2862322 h 2862322"/>
                <a:gd name="connsiteX20" fmla="*/ 1842544 w 5071221"/>
                <a:gd name="connsiteY20" fmla="*/ 2862322 h 2862322"/>
                <a:gd name="connsiteX21" fmla="*/ 1177650 w 5071221"/>
                <a:gd name="connsiteY21" fmla="*/ 2862322 h 2862322"/>
                <a:gd name="connsiteX22" fmla="*/ 614181 w 5071221"/>
                <a:gd name="connsiteY22" fmla="*/ 2862322 h 2862322"/>
                <a:gd name="connsiteX23" fmla="*/ 0 w 5071221"/>
                <a:gd name="connsiteY23" fmla="*/ 2862322 h 2862322"/>
                <a:gd name="connsiteX24" fmla="*/ 0 w 5071221"/>
                <a:gd name="connsiteY24" fmla="*/ 2289858 h 2862322"/>
                <a:gd name="connsiteX25" fmla="*/ 0 w 5071221"/>
                <a:gd name="connsiteY25" fmla="*/ 1803263 h 2862322"/>
                <a:gd name="connsiteX26" fmla="*/ 0 w 5071221"/>
                <a:gd name="connsiteY26" fmla="*/ 1316668 h 2862322"/>
                <a:gd name="connsiteX27" fmla="*/ 0 w 5071221"/>
                <a:gd name="connsiteY27" fmla="*/ 715581 h 2862322"/>
                <a:gd name="connsiteX28" fmla="*/ 0 w 5071221"/>
                <a:gd name="connsiteY28" fmla="*/ 0 h 286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71221" h="2862322" extrusionOk="0">
                  <a:moveTo>
                    <a:pt x="0" y="0"/>
                  </a:moveTo>
                  <a:cubicBezTo>
                    <a:pt x="151477" y="-24552"/>
                    <a:pt x="330779" y="3840"/>
                    <a:pt x="512757" y="0"/>
                  </a:cubicBezTo>
                  <a:cubicBezTo>
                    <a:pt x="694735" y="-3840"/>
                    <a:pt x="817203" y="4469"/>
                    <a:pt x="924089" y="0"/>
                  </a:cubicBezTo>
                  <a:cubicBezTo>
                    <a:pt x="1030975" y="-4469"/>
                    <a:pt x="1444764" y="11657"/>
                    <a:pt x="1588983" y="0"/>
                  </a:cubicBezTo>
                  <a:cubicBezTo>
                    <a:pt x="1733202" y="-11657"/>
                    <a:pt x="1853505" y="44998"/>
                    <a:pt x="2101739" y="0"/>
                  </a:cubicBezTo>
                  <a:cubicBezTo>
                    <a:pt x="2349973" y="-44998"/>
                    <a:pt x="2470882" y="22183"/>
                    <a:pt x="2614496" y="0"/>
                  </a:cubicBezTo>
                  <a:cubicBezTo>
                    <a:pt x="2758110" y="-22183"/>
                    <a:pt x="2997249" y="313"/>
                    <a:pt x="3279390" y="0"/>
                  </a:cubicBezTo>
                  <a:cubicBezTo>
                    <a:pt x="3561531" y="-313"/>
                    <a:pt x="3540970" y="55235"/>
                    <a:pt x="3741434" y="0"/>
                  </a:cubicBezTo>
                  <a:cubicBezTo>
                    <a:pt x="3941898" y="-55235"/>
                    <a:pt x="4191587" y="17571"/>
                    <a:pt x="4406328" y="0"/>
                  </a:cubicBezTo>
                  <a:cubicBezTo>
                    <a:pt x="4621069" y="-17571"/>
                    <a:pt x="4786924" y="74296"/>
                    <a:pt x="5071221" y="0"/>
                  </a:cubicBezTo>
                  <a:cubicBezTo>
                    <a:pt x="5091429" y="234574"/>
                    <a:pt x="5028806" y="384956"/>
                    <a:pt x="5071221" y="572464"/>
                  </a:cubicBezTo>
                  <a:cubicBezTo>
                    <a:pt x="5113636" y="759972"/>
                    <a:pt x="5067013" y="887720"/>
                    <a:pt x="5071221" y="1144929"/>
                  </a:cubicBezTo>
                  <a:cubicBezTo>
                    <a:pt x="5075429" y="1402139"/>
                    <a:pt x="5062836" y="1591347"/>
                    <a:pt x="5071221" y="1746016"/>
                  </a:cubicBezTo>
                  <a:cubicBezTo>
                    <a:pt x="5079606" y="1900685"/>
                    <a:pt x="5029554" y="2029313"/>
                    <a:pt x="5071221" y="2232611"/>
                  </a:cubicBezTo>
                  <a:cubicBezTo>
                    <a:pt x="5112888" y="2435910"/>
                    <a:pt x="5033805" y="2686910"/>
                    <a:pt x="5071221" y="2862322"/>
                  </a:cubicBezTo>
                  <a:cubicBezTo>
                    <a:pt x="4818396" y="2904056"/>
                    <a:pt x="4767716" y="2853815"/>
                    <a:pt x="4507752" y="2862322"/>
                  </a:cubicBezTo>
                  <a:cubicBezTo>
                    <a:pt x="4247788" y="2870829"/>
                    <a:pt x="4112796" y="2843328"/>
                    <a:pt x="3944283" y="2862322"/>
                  </a:cubicBezTo>
                  <a:cubicBezTo>
                    <a:pt x="3775770" y="2881316"/>
                    <a:pt x="3509242" y="2856115"/>
                    <a:pt x="3279390" y="2862322"/>
                  </a:cubicBezTo>
                  <a:cubicBezTo>
                    <a:pt x="3049538" y="2868529"/>
                    <a:pt x="2905818" y="2811593"/>
                    <a:pt x="2715921" y="2862322"/>
                  </a:cubicBezTo>
                  <a:cubicBezTo>
                    <a:pt x="2526024" y="2913051"/>
                    <a:pt x="2474734" y="2836364"/>
                    <a:pt x="2304588" y="2862322"/>
                  </a:cubicBezTo>
                  <a:cubicBezTo>
                    <a:pt x="2134442" y="2888280"/>
                    <a:pt x="1973435" y="2840427"/>
                    <a:pt x="1842544" y="2862322"/>
                  </a:cubicBezTo>
                  <a:cubicBezTo>
                    <a:pt x="1711653" y="2884217"/>
                    <a:pt x="1412963" y="2805313"/>
                    <a:pt x="1177650" y="2862322"/>
                  </a:cubicBezTo>
                  <a:cubicBezTo>
                    <a:pt x="942337" y="2919331"/>
                    <a:pt x="792132" y="2839468"/>
                    <a:pt x="614181" y="2862322"/>
                  </a:cubicBezTo>
                  <a:cubicBezTo>
                    <a:pt x="436230" y="2885176"/>
                    <a:pt x="298527" y="2861976"/>
                    <a:pt x="0" y="2862322"/>
                  </a:cubicBezTo>
                  <a:cubicBezTo>
                    <a:pt x="-66135" y="2729556"/>
                    <a:pt x="24840" y="2505679"/>
                    <a:pt x="0" y="2289858"/>
                  </a:cubicBezTo>
                  <a:cubicBezTo>
                    <a:pt x="-24840" y="2074037"/>
                    <a:pt x="47039" y="1959026"/>
                    <a:pt x="0" y="1803263"/>
                  </a:cubicBezTo>
                  <a:cubicBezTo>
                    <a:pt x="-47039" y="1647501"/>
                    <a:pt x="2083" y="1470410"/>
                    <a:pt x="0" y="1316668"/>
                  </a:cubicBezTo>
                  <a:cubicBezTo>
                    <a:pt x="-2083" y="1162926"/>
                    <a:pt x="44684" y="1011218"/>
                    <a:pt x="0" y="715581"/>
                  </a:cubicBezTo>
                  <a:cubicBezTo>
                    <a:pt x="-44684" y="419944"/>
                    <a:pt x="60510" y="234258"/>
                    <a:pt x="0" y="0"/>
                  </a:cubicBezTo>
                  <a:close/>
                </a:path>
              </a:pathLst>
            </a:cu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整体思路：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       </a:t>
              </a:r>
              <a:r>
                <a:rPr lang="zh-CN" altLang="en-US" dirty="0">
                  <a:solidFill>
                    <a:schemeClr val="bg1"/>
                  </a:solidFill>
                </a:rPr>
                <a:t>利用</a:t>
              </a:r>
              <a:r>
                <a:rPr lang="en-US" altLang="zh-CN" dirty="0" err="1">
                  <a:solidFill>
                    <a:schemeClr val="bg1"/>
                  </a:solidFill>
                </a:rPr>
                <a:t>pymysql</a:t>
              </a:r>
              <a:r>
                <a:rPr lang="zh-CN" altLang="en-US" dirty="0">
                  <a:solidFill>
                    <a:schemeClr val="bg1"/>
                  </a:solidFill>
                </a:rPr>
                <a:t>模块建立本地数据库与</a:t>
              </a:r>
              <a:r>
                <a:rPr lang="en-US" altLang="zh-CN" dirty="0" err="1">
                  <a:solidFill>
                    <a:schemeClr val="bg1"/>
                  </a:solidFill>
                </a:rPr>
                <a:t>ocr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</a:rPr>
                <a:t>模型识别文件的关系，将模型识别后得到的参数  （书名、识别时间、数量）传至数据库。</a:t>
              </a:r>
              <a:r>
                <a:rPr lang="en-US" altLang="zh-CN" dirty="0">
                  <a:solidFill>
                    <a:schemeClr val="bg1"/>
                  </a:solidFill>
                </a:rPr>
                <a:t>Commit</a:t>
              </a:r>
              <a:r>
                <a:rPr lang="zh-CN" altLang="en-US" dirty="0">
                  <a:solidFill>
                    <a:schemeClr val="bg1"/>
                  </a:solidFill>
                </a:rPr>
                <a:t>：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       </a:t>
              </a:r>
              <a:r>
                <a:rPr lang="zh-CN" altLang="en-US" dirty="0">
                  <a:solidFill>
                    <a:schemeClr val="bg1"/>
                  </a:solidFill>
                </a:rPr>
                <a:t>事务提交，可将执行的</a:t>
              </a:r>
              <a:r>
                <a:rPr lang="en-US" altLang="zh-CN" dirty="0" err="1">
                  <a:solidFill>
                    <a:schemeClr val="bg1"/>
                  </a:solidFill>
                </a:rPr>
                <a:t>sql</a:t>
              </a:r>
              <a:r>
                <a:rPr lang="zh-CN" altLang="en-US" dirty="0">
                  <a:solidFill>
                    <a:schemeClr val="bg1"/>
                  </a:solidFill>
                </a:rPr>
                <a:t>操作同步到本地数据库中。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rollback</a:t>
              </a:r>
              <a:r>
                <a:rPr lang="zh-CN" altLang="en-US" dirty="0">
                  <a:solidFill>
                    <a:schemeClr val="bg1"/>
                  </a:solidFill>
                </a:rPr>
                <a:t>：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        </a:t>
              </a:r>
              <a:r>
                <a:rPr lang="zh-CN" altLang="en-US" dirty="0">
                  <a:solidFill>
                    <a:schemeClr val="bg1"/>
                  </a:solidFill>
                </a:rPr>
                <a:t>当前事务出错时撤回事务操作，恢复数据库的完整性。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任意多边形: 形状 37"/>
          <p:cNvSpPr/>
          <p:nvPr/>
        </p:nvSpPr>
        <p:spPr>
          <a:xfrm rot="10800000">
            <a:off x="759441" y="6883418"/>
            <a:ext cx="1533256" cy="5397589"/>
          </a:xfrm>
          <a:custGeom>
            <a:avLst/>
            <a:gdLst>
              <a:gd name="connsiteX0" fmla="*/ 1494849 w 1533256"/>
              <a:gd name="connsiteY0" fmla="*/ 5397589 h 5397589"/>
              <a:gd name="connsiteX1" fmla="*/ 1418242 w 1533256"/>
              <a:gd name="connsiteY1" fmla="*/ 5388179 h 5397589"/>
              <a:gd name="connsiteX2" fmla="*/ 125547 w 1533256"/>
              <a:gd name="connsiteY2" fmla="*/ 5054484 h 5397589"/>
              <a:gd name="connsiteX3" fmla="*/ 0 w 1533256"/>
              <a:gd name="connsiteY3" fmla="*/ 5003932 h 5397589"/>
              <a:gd name="connsiteX4" fmla="*/ 0 w 1533256"/>
              <a:gd name="connsiteY4" fmla="*/ 255548 h 5397589"/>
              <a:gd name="connsiteX5" fmla="*/ 255548 w 1533256"/>
              <a:gd name="connsiteY5" fmla="*/ 0 h 5397589"/>
              <a:gd name="connsiteX6" fmla="*/ 1277708 w 1533256"/>
              <a:gd name="connsiteY6" fmla="*/ 0 h 5397589"/>
              <a:gd name="connsiteX7" fmla="*/ 1533256 w 1533256"/>
              <a:gd name="connsiteY7" fmla="*/ 255548 h 5397589"/>
              <a:gd name="connsiteX8" fmla="*/ 1533256 w 1533256"/>
              <a:gd name="connsiteY8" fmla="*/ 5264358 h 5397589"/>
              <a:gd name="connsiteX9" fmla="*/ 1513174 w 1533256"/>
              <a:gd name="connsiteY9" fmla="*/ 5363829 h 5397589"/>
              <a:gd name="connsiteX10" fmla="*/ 1494849 w 1533256"/>
              <a:gd name="connsiteY10" fmla="*/ 5397589 h 539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3256" h="5397589">
                <a:moveTo>
                  <a:pt x="1494849" y="5397589"/>
                </a:moveTo>
                <a:lnTo>
                  <a:pt x="1418242" y="5388179"/>
                </a:lnTo>
                <a:cubicBezTo>
                  <a:pt x="969804" y="5323064"/>
                  <a:pt x="537083" y="5210027"/>
                  <a:pt x="125547" y="5054484"/>
                </a:cubicBezTo>
                <a:lnTo>
                  <a:pt x="0" y="5003932"/>
                </a:lnTo>
                <a:lnTo>
                  <a:pt x="0" y="255548"/>
                </a:lnTo>
                <a:cubicBezTo>
                  <a:pt x="0" y="114413"/>
                  <a:pt x="114413" y="0"/>
                  <a:pt x="255548" y="0"/>
                </a:cubicBezTo>
                <a:lnTo>
                  <a:pt x="1277708" y="0"/>
                </a:lnTo>
                <a:cubicBezTo>
                  <a:pt x="1418843" y="0"/>
                  <a:pt x="1533256" y="114413"/>
                  <a:pt x="1533256" y="255548"/>
                </a:cubicBezTo>
                <a:lnTo>
                  <a:pt x="1533256" y="5264358"/>
                </a:lnTo>
                <a:cubicBezTo>
                  <a:pt x="1533256" y="5299642"/>
                  <a:pt x="1526105" y="5333255"/>
                  <a:pt x="1513174" y="5363829"/>
                </a:cubicBezTo>
                <a:lnTo>
                  <a:pt x="1494849" y="5397589"/>
                </a:lnTo>
                <a:close/>
              </a:path>
            </a:pathLst>
          </a:custGeom>
          <a:gradFill flip="none" rotWithShape="1">
            <a:gsLst>
              <a:gs pos="100000">
                <a:schemeClr val="bg2">
                  <a:alpha val="0"/>
                </a:schemeClr>
              </a:gs>
              <a:gs pos="100000">
                <a:srgbClr val="E4E3E3"/>
              </a:gs>
              <a:gs pos="0">
                <a:schemeClr val="bg2">
                  <a:lumMod val="5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18321" y="7439346"/>
            <a:ext cx="58492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</a:rPr>
              <a:t>控制单片机</a:t>
            </a:r>
            <a:endParaRPr lang="en-US" altLang="zh-CN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algn="ctr"/>
            <a:endParaRPr lang="zh-CN" altLang="en-US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434538" y="7488331"/>
            <a:ext cx="58492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和舵机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89209" y="6902235"/>
            <a:ext cx="5849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</a:rPr>
              <a:t>2</a:t>
            </a:r>
            <a:r>
              <a:rPr lang="en-US" altLang="zh-CN" sz="4000" b="1" cap="none" spc="0" dirty="0">
                <a:ln w="12700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effectLst/>
              </a:rPr>
              <a:t>.</a:t>
            </a:r>
            <a:endParaRPr lang="zh-CN" altLang="en-US" sz="4000" b="1" cap="none" spc="0" dirty="0">
              <a:ln w="12700">
                <a:solidFill>
                  <a:schemeClr val="bg2">
                    <a:lumMod val="25000"/>
                  </a:schemeClr>
                </a:solidFill>
                <a:prstDash val="solid"/>
              </a:ln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2.xml><?xml version="1.0" encoding="utf-8"?>
<p:tagLst xmlns:p="http://schemas.openxmlformats.org/presentationml/2006/main">
  <p:tag name="commondata" val="eyJoZGlkIjoiNWU2OWRhM2IyOGQ4OTlhZWRkZmIwN2E4Njg1OGYwZ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kxMTEwNzIxMjQ4IiwKCSJHcm91cElkIiA6ICIyMTU3NjU4NzEiLAoJIkltYWdlIiA6ICJpVkJPUncwS0dnb0FBQUFOU1VoRVVnQUFCaTRBQUFNVENBWUFBQUEyQU8rYUFBQUFBWE5TUjBJQXJzNGM2UUFBSUFCSlJFRlVlSnpzM1hlY0ZkWGR4L0h2bWJsM0s3djBqb0pJcnlLaTJQS0lYV09GZ0lyMU1TWW1HcnRSTUhuTXhoaGJqQnBMTERHSkJRdXVZa0dDWFF5b1NKR09ndlN5OUxyMWxwbnovTEdGWFpZRmhOMmR1N3VmOSt1MUwvYWVjMmJtTzNlWFJPWjN6e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nTDB4UVFjQUFLQTY5Y3JxbGRTN1NlaE00em9EZ3M0Q0FLaGJmTS9mWktMeGNkbDNMRndmZEJZQUFBQ2dJUXNGSFFBQWdPclVNMU5kaldQdWtWWC9vTE1BQU9vV1kweXVUUTVGSlQwZmRCWUFBQUNnSWFOd0FRQ29WNndOWmNpYXhwTDFKVzJTVEdIUW1RQUFpYzBhR1dOdFc4bWtTcVpaMEhrQUFBQ0FobzdDQlFDZ1hySXlPeVgvcXV5YjVud1FkQllBUUdJN042dGRXbXF6bGxObDFUUG9MQUFBQUFBa0orZ0FBQUFBQUFBQUFBQUFwU2hjQUFBQUFBQUFBQUNBaEVIaEFnQUFBQUFBQUFBQUpBd0tGd0FBQUFBQUFBQUFJR0ZRdUFBQUFBQUFBQUFBQUFtRHdnVUFBQUFBQUFBQUFFZ1lGQzRBQUFBQUFBQUFBRURDb0hBQkFBQUFBQUFBQUFBU0JvVUxBQUFBQUFBQUFBQ1FNQ2hjQUFBQUFBQUFBQUNBaEVIaEFnQUFBQUFBQUFBQUpBd0tGd0FBQUFBQUFBQUFJR0ZRdUFBQUFBQUFBQUFBQUFtRHdnVUFBQUFBQUFBQUFFZ1lGQzRBQUFBQUFBQUFBRURDb0hBQkFBQUFBQUFBQUFBU0JvVUxBQUFBQUFBQUFBQ1FNQ2hjQUFBQUFBQUFBQUNBaEVIaEFnQUFBQUFBQUFBQUpBd0tGd0FBQUFBQUFBQUFJR0ZRdUFBQUFBQUFBQUFBQUFtRHdnVUFBQUFBQUFBQUFFZ1lvYUFEQUFBQUFFQ3R5Wkp6VWJNQmZjczN4WDB2eGNxa3lzZzQ4dHRlOVBpQS91WDdmVGVhbjMzOWdpVzFHeFFBQUFCb3VDaGNBQUFBQUdnd3p0clNKV3liK1c5TDVyRFNOdGNwUHhIZHVkbkszbHorR0JzTHZ5VHB5dHJLQ0FBQUFEUjBMQlVGQUFBQW9NR1krTVNTaVBYdG16L21HR085WjJvcUR3QUFBSURLS0Z3QUFBQUFhRkI4NlMzSkZrbVN0VlVNc3FWLzJNWFp0OHo3dXBhaUFRQUFBQkNGQ3dBQUFBQU5qTFd4VmRacXhsN0hsUHhwck1iVVFpUUFBQUFBNVZDNEFBQUFBTkNnckV4TDIyeXMzVlc0Mk5Pc0N5TlphM1BqdnAxUWU4a0FBQUFBU0JRdUFBQUFBRFF3TTYrZEdmT3RtU3paUEtseTNjSmF5VWlTekxkdUxKNVQyL2tBQUFDQWhvN0NCUUFBQUlBR3g5ajRYRm5sbDc0dTNldGkxNTRYMXJlT3BpOG8wTmJhVHdjQUFBQTBiQlF1QUFBQUFEUThYeTlZTG1taE1YdnV0aks1eHJNekZtWXRqTlpxTGdBQUFBQVVMZ0FBQUFBMFBOblo4cXl4ZnkvZlZqYmJ3a2hHZGtQTW1tOENpQVlBQUFBMGVCUXVBQUFBQURSSWVWc0xQcEswZWZkWkYwYVN0ZnJtblZ0bXJ3Z2lGd0FBQU5EUVViZ0FBQUFBMENCTnpGcXkwMW83Yms5OXh0anMyczREQUFBQW9CaUZDd0FBQUFBTmxwVjlRMUtzZE5hRk1aSzFXdmZHalhQSEJ4b01BQUFBYU1Bb1hBQUFBQUJvc0l5Ti8yQ3RGa2pGUzBSSnpMWUFBQUFBZ2tiaEFnQUFBRUNEdFNNVzJtSmx2NVZVVnJtd3ZpaGNBQUFBQUFHaWNBRUFBQUNnd2Zyb3QzUHpaZTFNU1lXU1pLM21TTEZWQWNjQ0FBQUFHalFLRndBQUFBQWFOT1BIWjFocnQwaVNNWnBlbExwOWM5Q1pBQUFBZ0lhTXdnVUFBQUNBQnExbzUvYjVrbktzYk1SYWYvNzRhM01LZ3M0RUFBQUFOR1FVTGdBQUFBQTBhT096Y2dvay9WTlNqdS9ZRDRQT0F3QUFBRFIwb2FBREFBQUFBUHZydkg5Mnp3am5PVzBjMzZSYngwbVRIMG9LT2hQcUJ5L3VyM2RDWm9rWDg5ci83TkVqMmdTZEIzV2NFNDhhM3kvd0hadGZZR0liSnQ2NFpHZlFrUUFBQU9vU0NoY0FBQUJJYUJjOTJxZW41emdYR0puamxhOU9rbExsbUpCakZMS3VaUVl4cW9Yckdsa3JOeHdPajVGczBIRlF4eG1GZk9zcTdsZ2JiNlRrd3VGLzY3ZFN4bndUdDNiYzJ6Zk5uUjkwUHRTc1MrN2EwTnFKaDhJSGN3N0hqMjE3K2VFMitYdnF1M1RVdWtFeTVnbHI3T2hYNzJ2NytjRmNCd0NBUkVYaEFnQUFBSWtsUzg2RjZmMWFoSkxzcVpKem96WG1tUExWaVhBb1NZNXg1VGlPakV4Z01RR2dLbFpXdnUvTHQ1NWlYbFF5VG05Slo0ZU4rZVB3di9XZktXdWZqc2gvLzczdDh6Y3BTMzdRZVZHOUhOLy9RbTZzKzhHY3czUHNEWktlM09QNWJmSUdYOUVVWTgzNGkwZHRQUEgxQjFyTk9waHJBUUNRaUNoY0FBQUFJR0VNZmJ4ZkI5YzNsOG5SY0NQblNFbHlqS3REVzNUUkljMjZxRzJUam1xZTBWcXA0WFNsaEZNVmNsa3BDa0RpaWZzeEZjVUtWQlROMTVhOGpWcTNmYVhXYmwydWxac1hLZTdIQjBwNkx0bTRjMFkwNi9kbS9GSDcrcmhiNWkwTE9qT3FsN1YybGpYT1BZNU1ZMnR0VDJ2OFJaS3piVi9IT1ZadFpPelRleHZ6OG9QTlZsMHhldWNwbmdxbXU5Wi80OXlzblA3anM5b1ZWRjk2QUFDQ1IrRUNBQUFBQ1dIWTMzcDJkV1NlazlGeFJpWXBQVGxUSi9VOFY0TzduS1ptalZvclBUbERxVW5wUWNjRWdCK3RNSnF2Z21pZXR1WnQxTFNsbittTDc5NXpkaFJ1SFNDcGorczY1MXo0MTk2L2Z2dTJCWE9Dem9scVpMVHh0ZnRidjNQSjZBM1hPc2JlNlZ2M3lQMlpHWEhacUkxZDdINHNWL2ZTL1psYkxoMjE3aUlyODNWbXhQMkRwRHVySXpZQUFJbUN3Z1VBQUFBQ05mRFpnZUZPK2JFelhXUEdTQ1l6T1p5cXJtMzc2ZklUYmxISEZ0MVlEZ3BBblplYWxLN1VwSFExYjlSYVhkcjAwY205TDlTTC8vMkxGcTZkR1k3RUM0OE5oVUtUaHovZTcrbzhGWXlmZU9PU1NOQjVjWkNNK2FzMWRvY2tHZGxCa2kzSzNOcHl2L1kyQ2FXRU44Y2lrZEdPRS9wcVgyTmZlYUR0OUV0SHIvdkt5dDU4K2UvWFAvUHl2VzJXSDJ4MEFBQVNCZjhLQkFEVUswUC8ybTl3S09TOFpxVW1rbjlKOWsxelB3ZzZFNENxRGMvcWxlUTNDLzNLbGZNblNabUhOTytpQ3daZXJjRmRUMVBJNFRNMkFPb3Z6NHZybTJXZjZ2MVpMMnZaaG9YeVpRdGtkVi9SdG8yUGpzL0tZZG1mZXVMU1Vldm5XcW1Qa2ZiN1orckUxYnFxamJuTE96Y3JKeTB6WXJaSUpzWEt2dnpxL1cydk9MaTBBQUFrRHY0MUNBQUFnTUNZWnVGYkhKbFJrakk3dHVpdTM1ejJKM1ZvMWxtTzR3WWREUUJxbE91R05MakxhZXJZb3J2Ky92SC9hY21HK1duVzJEdVRtN1N3VXM1OVFlZkR3VHMzS3lmTkZxbVhrYjZ3eGt6WTMrTlNkN2FLN3MrNGpJaDdwbVJUWk8xMHlZeThiTlRHZThZODBHckpnU2NHQUNCeFVMZ0FBQUJBclJzK1hLNDl2djgxa25uQU5ZNjZ0dW1uVWVjK3JyVGtqS0NqQVVDdGNZeWo5azA3NmE3ei9xNkhKdHlreGV2bVp2aU85K2VmUGRadnUyazM5OW5zRWZLQ3pvZ0QxemdTR21pTjcxcHB6S3YzdC81bnRWL0EycXVzc1p0aWJ2akNKRCsyeEZwL3RLU2ZWL3QxQUFBSUFJVUxBQUFBMURiakg5Ly9WTWZSUGNZNE9yTFRpYnBteU84cFdnQm9zTkpUTW5UNzJZL29wU2wvMVpSRkV5WEgzdXV0NjdOWldmUGZWSmI4b1BQaHdIaXlneHhKeG1qRkpiZnRiTEcveCtWbDVCV016MnEzMTZXbFJ2NXVXMGY1a2JOa3pWUFpmMjZ4ZHVUb2RmODIwalVqZjdmdG5sZi8zSFRsUVljSEFDQmdUdEFCQUFBQTBMQ2MrM0MzNXE0eGY1TFVzbFZtZTExMndxMXFrdFk4NkZnQUVLaEdLWTExMGVEcjFhSFo0YkpTRThlNGR3OXYwcXREMExsdzRCenJ0NU1rV1gzaUpCVnMydCt2aklnemVsL25ObDdSS0NPRjVEZ3ZTSkp2OVpBa3lZdjh1U2J2Q1FDQTJrTGhBZ0FBQUxWbStIQzV5ZUhVdTJVMEtDMnBrYm50N0lmVnRzbWhNc1lFSFEwQUFtV01VWXVNTnJyaDlIdVZscFJoakV4dm1kQ280VytJVFgvcUtPT0VYcFZ2THQvdkwra1dTVEt5dVhzNzd5V2pOL2V3UmxkYjZaMVg3MnMxVzVKZWY2RHRDc24rUTlMSVMwWnZPTGJtN3c0QWdKckZVbEVBQUFDb05lYUVmcGZKbU90Q2JsaFhubmk3T3Jib0ZuUWtBRWdvaDdib3Fxdi81MDQ5OTltOWlzWWp2L0J6K3M2UzV2MGo2Rno0OGNiYzEvSmJTZC91Ny9oTFI2L3JKUm41Y25aVVBjb2FvdzEvbDVYMVF1YjI4ajFPM1B6UkMrbFNSL2E1NFZsMllIYVcyYTlOdmdFQVNFUVVMZ0FBQUZBcnpuK3F6eUh5ek8xR2NudTNQMHFET2c4Sk9oSUFKS1JCbllkbzlzcXY5T1hpaVNISE9LT0gvYTNucExkdSt1NkhvSE5oM3k0ZHZhNlh0VTY3SDN1YzhVUGZ5NHRseXBVY2E3ZFhOVzdrNkEyampUVEV5bmx3N0wydGw1YnZlL25oTmhzdnZYUDkvOG5vOFhCa3cxOGszWFFBdHdBQVFFS2djQUVBQUlEYVlNSng1d3daZFVrTnArdVUzc1BVS0tWeDBKa0FJQ0dsSnFYcjVGNFhhTzZxcjVWYnRMMkRVZExGc3JwWFJqYm9iTmluTzR5eFYvN1lnNndUdlVGR3k0eU1yTXlXUFkwWmVlZjY4MlYxanpWMlJpelMrbzk3R3RNMXRmVlRpeVByaHhtWkd5OGR0WDdPS3crMCtkZVB6UUlBUUNKZ2p3c0FBQURVdU9HUDlHNXFqTGxDTWluZDJ2VFRnRTdIQngwSkFCSmF0N2I5MWFQZGtaSVVkb3d1T08vSjdtMkR6b1I5YzJMbURtT2Ryai8ySzJhVFh6WnlXMHFTZGJSeDkvTmVkdWU2bjhyWXNjWm92V05DNTJVL2FncjNkUDJzTE9NYkwra3lLN3ZKR2owN2N2U0d5MnY2bmdFQXFBbk11QUFBQUVDTjgxMXpxaXN6V0pJdU92WjZKWVZTZ280RUFBa3RLWlNzb1lPdTBmUmxuMGt5ZlZOdDhxbVNYZ282Ri9idTVZZmJiSlFxRng3Mng4aFI2NDh6Um41eVV0S3FpdTNyZnVQTFBHYWtBbVBjODhiYzEzTGQzczd6eWtQTjExeHk1OGFoeG5nZlNYcHg1T2oxUjhXU25kOWxaN1hLTzVCY0FBQUVnY0lGQUFBQWF0UlpqM2RKZHVUK1NWSjRjSmZUZEhqcjNrRkhBb0E2b1hPcm5qcXU2eG42Nm9jUHc3N00vNTMxZUpleEUyOWNFZ2s2Rnc3T0phTTNYT0RJRHBlVUsydDNXcW5BeVBTdzBnaHI5ZmtMV1UzTDlyZ1lPV3I5R0dOMHFiVmFFWGQwN3RqN1dzN2ZuMnU4OW1DcktTTkhiVGpQeUk2VGRHTlNrZGROMGxrMWRFc0FBRlE3bG9vQ0FBQkFqVXIzMDY4eU10MGFKVGZXT1FOWXNRSUFmb3dManJwYW1hbk5aR1M2cE5sRzF3U2RCOVhEU2lNa1hTdGpmbXVNK1lPVlBVOUdFNHdmcnJBL2htUHRhOWJhLzhhTVBYcnNmVzMycTJoUjZ0VUhXbjhTZDNTY3RmckVjNU4rV2EwM0FBQkFEV1BHQlFBQUFHck1TVmtLR1dOSFNrYTlPaHlsRHMwNkJ4MEpBT3FVTmswTzFhRE9KK25UQmVOa1pIOCsvQTA5a3oxQ1h0QzVjT0JldTcvMU81TENXVm5XV1NFbGJkRTZaM3hXMjBMSlZOcDhmY3lEYlNkSTlqOTc2dHNmSmNXTzB3NDJNd0FBdFkzQ0JRQUFBR3BNODh4ZTNZMXhPb1hkSlBYcGNMUlNrOUtEamdRQWRVcHlLRVY5RHhtc0tZc21LaEl2N0JEUDZYMmt0R0I2MExsdzhMS3lqQytwYU44akQ2eG9BUUJBWGNaU1VRQUFBS2d4amhzK1VsWXRVNU1hcVZmN2dVSEhBWUE2cVZQTDdzcE1iU29ybStuS1BTbm9QQUFBQURXTndnVUFBQUJxeEVsWm5WS3M3R0JyYkVyYkpvZXFYZE5PUVVjQ2dEcXBWV1o3dFc3U1FaS1NqR01HWGY2WGZreGZBd0FBOVJxRkN3QUFBTlNJcHVtWm1VYk9DVWJHSE52bE5MbU9HM1FrQUtpVFhNZlYwWWVkTENOakpQWFBEVVZiQnAwSkFBQ2dKbEc0QUFBQVFJMEloZFJIVXErUW02VEJYZGtYRkFBT3hxQXVKeXZzSnN2S2RBNjdLYjJEemdNQUFGQ1RLRndBQUFDZ1JsakhuR09NUXIzYUhha21hUzJDamdNQWRWclR0QmJxMVg2Z2pCUXkxcDRSZEI0QUFJQ2FST0VDQUFBQU5jSklneVNwenlGSHl4Z1RkQndBcU5PTU1lcC82TEdTSkNzTkNEZ09BQUJBamFKd0FRQUFnR3AzVXBaQ3hwaCtrdFNwUmZlZzR3QkF2ZENsVFI5SmtqR21yN0w0OXp3QUFLaS8rQThkQUFBQVZMdldMWHAwbHBTWkVrNVRzMGF0Z280REFQVkM4MGF0bFpxVUxrbU5oelh0ZVhqUWVRQUFBR29LaFFzQUFBQlVPOTlQNmlkSlRkSmFLRG1jRm5RY0hDQXJHM1NFTW5FdnBwZW5QS0xKaS81VGE5Zjhlc25IZW5QYXM0ckVpNm9jOCs3TUZ6Umg5cGlEdWs1Qk5FOEwxczVRYnVHMmd6clBqMUVVSzlEMmdzMjFkajFVajdDYnJKWVpiU1ZKMXJwSEJod0hBQUNneG9TQ0RnQUFBSUQ2eDhvWllDUTFUVytobEhCcTBIRndBS1l0L1V4dlRudE9kNTMvWklYTjFXTmVWTnJQZ29aalhMbE84VDg1NGw1TXMxWk8yZWN4QXpxZW9KQWJydFFlOTJONmY5YkxPcmJyNlRxeCs5bjdQTTk5NzE2bnVhdS8wZXUvbVZtaDNjcnFuNVB1bHlSZFBQaDZOVXBwdk1manQrUnQwRk1mL1orTzZYS3lra01wZXh3emE4VVV2ZnJWMzNUeHNiL1paeDVKK21IOVBCWEY4dFgza01FVjJsZHQva0gzalB1RmJ2L3BJeHJVZVVpRnZ1OXpac20zdm5xMUgxaWgvYnVjYnhXSkZlN3ptaW5oTlBWb1YzazdoUEhmdnFRM3B6MnJzVGZNMnEvc1NBeGhOMG10R25mUXFpMUw1SmpRVVpMR0JwMEpBQUNnSmxDNEFBQUFRTFV6MXZhWE1XcWEzckxLaDc1SWJKNGYxOHJOaS9TbnQ2OVYxdERubFpIYVZKSjArZFBIeWxwL3Y4N3hzNk92MWZCamZpVkpLb3ptNmVFSnQrN3ptT2V2K1V3WnFVMWxyYSt0K1p1VUVrNVRlbkxHZ2QvSWJxejExVEtqbmJLL2VVWmYvL0NSTGp2K0ZnM3BkWDdsSEovL1dURXZvcWxMUHRIMHBaOVg2RXRMenRBVFY3NnZsNmI4VlpMMDFyUi82TzNwejFjNng0azlmcXBmRFBsOTJldlh2bjVDQzlmTTBBVkhYYTBSZzM4dHg3aDd6ZnJGOStQMTdLZjNxR2w2U3oxNjJUZ2xsZnU3OVBRbmY5Q0dIV3YyZWI5dG0zVFVZNWUvbzJjKy9hTldiUHBlRDF6ODJqNlBRZUlLdTBscWxkRk9rbVNzWmNZRkFBQ290eWhjQUFBQW9Mb1pPYWE5ck5RNHJYbUZoNjJvTzQ3dGVybzI1NjNYbUNtUDZ2NzNidERkUTU5VFNzbXlYejNhRGRBSjNjNnE4dGlpZUtIR1RIbDBqMzNISEg2S2p1dDJScVgyS1lzbWF2cXlYUVdDdktJZHV1N2ZaK3FNdmlOMDlVbWpEL0p1ZG5HTXEvTUhYcVhCWFU3UlV4L2ZyV2MrelZKdTBYYWRkK1NWWldNbXpCNmpXU3VtNkZlblpLbGxabHU5TWZWcG5UL3dmOHNLS0s3ajZ1VXBqMmpkOWxXNjRmVDcxQ0tqamQ2ZjliSmNKNlN6K2w5U2RwN0dhYzByWEh2VXVZL3JINS8vV1cvUCtLZVdiVnlvbTg5NlNHbEpqU3BsakhzeHZUVGxyL3B3N2xnZDNycTNianY3NFVwL2orNi82Qlg1dnFlWHB6eXFHY3UvME44dWY2ZXM3L1pYUjZqdklVZnJ5aE52bDFNeTR5WG1SVlMwSHpNMGtOaENibGpOUzVhS2tsR25ZTk1BQUFEVUhBb1hBQUFBcUZiREgrbVFZcXdOT2NaVmVuS0dqREZCUjhJQk9uZkFGVnExK1FkOXVmZ0RmWmZ6clFaMFBFR1MxS0ZaWjUzV2QzaVZ4K1VXYnF1eWNOR3VhU2NON25KYXBmWmxHeGYrNkh5UldLRis4ZnpKZSt5TGVsRlo2K3VLcDQrdDh2Z25yL3FQdmwweHVVSVI1c3ZGSCtqbHlZL29vbU92MTVCZTUydDd3V1p0MkxGRy81bjlpdTQ2L3ltNVRraVRGLzFISDg0ZHE2R0RydEVKM1l1UG5iOW1tcksvZVVZOTJnMm9VTHdvTHltVW91dFArNVBhTnVtb042YzlxK1VidjFQdkRvTXFqZnQ2eWNmNmNPNVluZEh2SWwxeHdtMTdYRG9yUFRsVFV2R0RiTWM0WlROaUpNa1lvNUNiVktFTjlZTXhScWxKNlhLZGtEdy9Iam8zcTEzYStLeWNncUJ6QVFBQVZEY0tGd0FBQUtoV0JTbE5VOUk5NHhyak1OdWlIdmpseWIvWDZYMUhxR3VidmtGSHFjUjFRanE1OTlBOTlrMWY5cmsyNTY3YlkvL3NsVk8wYnZzcXBTZG42S1NlNTVXMUwxNC9SMDk4ZUpmT1BtS2tManpxNTFxN2JibENUa2kzLy9TdmV2YlRlN1F0ZjVOYVpMVFZnSTdINjVUZVF6VnMwQy9MamgxMjlDK1ZzMjJGbXFTM3FIUzl6Ym5yWk8ydWZVRk83SDYydXJmdHIxYVo3YlZwWjA3Wkp0azdDclpxMDg0YzlXaDdoTzQ0NXpFZDJyeXJ0dVZ2S2p2T0dLTVdwWisyTDQvaVlJTVNMaWxXeFdVZE5XcVVKb25DQlFBQXFIY29YQUFBQUtCYUpVZmlLZFp4UWs3SVVYSW9PZWc0T0VoaE43bGFpeGFydHl6VjVFVVQ5dGorWTRYY3NLNzZ5Vy8zMkplemJibTI1RzNZWS84RDQxZHBhOTdHc28zRFMzVnIwMStYbjNpcmVyUWJvS1ViRitqZlh6eWs5T1FNalJqOGEvMzYxRDlLa2lMeElsbnJhK3FTVDlRaW82MU82ek5Na2xRUXpkZVhpei9Rb001RGxGdTRUVEpHR1NsTkpCVXYzVlFZemR2bi9memo4M3YzMnArYTFFZ3ZYRHRaa3hkTjBQcnRxeVVWejFTSnhncVYvYzB6WmVNS28vbGF2dW03c3JhZTdka0tvVDRKdTBseWpDc2o0OWhRS0Mzb1BBQUFBRFdCd2dVQUFBQ3FsUnNLcDhnWE15N3FxUDkrLzc3V2JOMVZST2g3eURIcWU4amdhanYvak9XVE5HUDVwR283MzRFb2lPUXFyWW9OdnorZTk2WmVMbG5tcW5RVDhqbXJ2cFlrbmRiblowcE5TdE83TTErUUpJMmQrcFRHVG4ycXd2R1BmWENuSkNrNWxLS1hmbDE4M0IzblBDYlBqMVc2MXNyTlArajFyNTlTMC9RVzJyaHpyYzQrNGxKMWFkMWJtVlVzOGVRNnhVdEdMVnd6VTkvbGZDdEoycEszUWRiNituTHhCMlhqb3ZHSU51eFlXOVpXdXF3VTZvZVFteVRIY1NScjNXVFhwWEFCQUFEcUpRb1hBQUFBcUZieHVKOFNja091TVVaSnpMaW9jMmF0bUtLWnk3K1FWRHk3SU93bVYwdmh3aGhIalZPYjZkUytQOVBBVGovUitoMnIxYWZESURuR2tTUk5tUDJLUGx2d3Rreko2NXFVSDhrdDIyaDdkNCtWMitUNnZuZXZVMFpxRTkxdytuMWxiWVhSUEozUjcyTDk5dFhoT3Z1SVN6V2sxd1VsN2ZtNjdaVmgrczNwOTZwWCs2UEs3a3VTZXJVZldPRWEwWGlSM3A4MVJtOU5mMDZuOUI2cVk3cWNxbnZHL1VMZkxQbFVIODRkcTBHZGgramszaGVxMzZHRFpWUjVHYWhyVDdtNzdQc2JYenBYblZyMjBLMW4vYVdzN1ZmL09sMUhkRHhldnpybEQyVnRUM3gwMS82K1BVaHdwVXRGeVJoSCtXZDN2R1QwaHlVOVNmSzlhTGxmbUtTeTcwSnVyRUs3NzBmM3VMNlk3NVdzTzVaVStycjB1UEJ1Wnl3M2RpL2pKY24xUzl1U3lwcDl2L0k0NjVYTEdDNGVYOXE3YTN4eFo4WFhKUWVFSmV2RlRmbUhITmJmdzE4Z1NiNXZqQ3B2SFNQcnlleitrTVQzNDhYbkNKZkxXdHEyMnlNVjM0OGJoVUxsY252bHJyOXJySFhpbGRvZHYzS2JMVDIrM0dXc3JYeFBJWVYyNVN4ckRPMDZmamZXanh1MzlLU2gwamJQN0g0L2U3cFAzeWsrWjNHTFd5NVg2Ylhjc2o4cVh6OGszKzVxQzVVTmQ4c2RYM0tkS241MlVraXU3NW5kbjJhVmpqZlNBZjJmaUhIa3lZdlBmdVdoRG1zTzVIZ0FRUFdqY0FFQUFJQnE1Ymh1aXF3Tk9XTEdSVjEwMDVrUFNDcmVZUHVhS2phK1BoQ05VaHJydVdzK2xWUThVMkhjOU9jMTVycXBDcnZGeGEyTGovMk5MajcyTjlWMnZiM0pqK1NxVldhN1BmWXQzYmhBM3k2ZkxFbGF2Mk8xdHVadktsdHk2YVNlNTZsbFpqdWxKaldTTVk1U2t4cXBlYVBXWmVlVXBJeVVKbVZ0dTR2RUN2WGY3OS9YdUJuUHkvUGl1dUgwUDJ0d2w5UDBmYzRzU2RLVlA3bGR5YUVVVFZyNHJoNGNmNk9hTldxbGszdGRxSk43WDZBbWFaWDN6bGk0ZHFZMjdGaWpzNCs0ZEovM2ZNVUp0eW5tUmN0ZVc5bTlqRVlpSzEwcXlrcE9PRy9ZL3pyVzZWSGNFeStlaVNFamE2eVI0bVhIV0x1cnlHQk1USTVUK2xEWWxCdGpqVnY2aE1DWGpMRkd6bTVQOTYwMXBjYzRvZUxmSVN0cmluK2RqRUxHTldVbktIbCtiRjIzcFA3bVNiYTR6VkhwdU5MZlEydE1xUHhEY0JuSmsxOFcycEZzNlc0dW5selhxUmhlbnVSTFZqSldabGVQYTh2dTA1VGxsOXh5ajdhdGRvMlJXNUtvM0J2bU9HRkoxdXpLYW1STnhmekdHRW5XdUk1YjBtWWthMDM1QXFZMWZsbGVSMDY1OTlJdnUwY3JhNHJ2MGk4NWI4bWQyRjIzNnBoZGVVdXorNHFYRkFETXJ1eldMOG0xMndra1dTZGtiT2s3V0haYnJqSGw3bEhXR3VPVS9FeU1MYnVlVy9wekxiNkdLWDEzalhGSzN2ZVNhOW1TT3lnOW55UWp2OXp2WHVsMXloYzlTdit3eG5GS1c4cmU2cEp2UE1rMTVYNXVLbnV2U3NLNE9oQldNZXVHN2prcHl6NHdLY3ZFOTMwQUFLQ21VYmdBQUFCQXRiSitQQ1FUZG93eENqbjg1Mlo5OU5tQ2R6VDUrOHI3Vk95dldEd3FJMU5XdERnUW44eC9TeTlOZnJqSy9xZ1hsYlcrcm5qNjJFcDlrWGlSdGhkc0tlczc1OGdyTk9LWVgwc3Fuam14ZnNlcTRuR3hJdm5XTDN1OWV1dFMzZmJLc0xKenZQTGxZeHI3OVpNVnp2M3doRnZMWmx0Y09PZ2FuVC93S24yWE0wdmYvUEN4SmkrYXFLaFhwRk42WGFnUmc2OVRvNVRHa2lUSGNaUWNTbEhJQ2V1SWpzZnJpSTdIYTJmaE5uMis4RjE5UEM5YmIwNTdWa2QzSHFJeitsMmtuaVd6Ti9Jak8vWE1wMWxLVFdxa24vUTRaNS92VjBacUUzbStKMG55L0xpV3JKK25zSnUwajZPUWlGd25KR01jR1ZsSGZsb0hHZld2T0dJUEg4bmZkME81aDl4Vmo5blRSdkFWWmdWVjZMZVYrMHNmakp2ZFh1Lzd5bFUwN2g1dkgvZXdyL3g3SExkN1JydUgwMVFlVStuU2U3MUdGVm4yTUtiOG1mYWV2ZXJpNUI1UFcwSGwvSHYrdmRyN2lTci9QS1FELzkzYlY1YTlSdGszbzdDTWFkK3ArRGtaaFFzQVNBRDhTeElBQUFEVkt1d282c3Q2MWxyRnZNcnIrcVB1TzZ4bER3M3MvRDlWOWtkalJYcG41ci9LWHZ2VzAzWC9QcXZzZFVFMFQxWld2L3JYNlpXT3ZmWHN2NmhibS82VjJuZlhvVmxubmR4N2FKWDkwNWQ5cnMyNTYvWTZwakNhcDBuZnZWZmg0VitmRGtlclQ0ZWpKVlZlS2lybVJYVFgrWC9mWjdaU0xUTGFhTVdtUmJyLzNldVZsdFJJUTNxZHI1OE91S3pTakl6R3FjMTErUW0zcWxQTGJtVnRtYWxOZGY3QXEzVGVrVmRvK3JKSmV1L2JGNVUxN2hyZE4yS00yamJ0cUQrOGViVTI3RmlqMzV4K3I5S1NHdTB6Uzg2MmxicnRsV0ZsUzNGWjY2dmZvZFczZHdscWorZDdzdGFYbGZGdHlwUlg0L25uUG1tTVcvejVkc2V4eGk5OVlsMWNxREsrYXoxNU1vNWpKVS9GWXozNTFpMGJaNHhyNVhreXhpbDcydTA3SmVmeHBOS1A0anVPYkR3dUdjZVd2QzQrbDFReXhwT01jVzF4UzF5bTVCcWUyWlhKY1Z5cmVGekdDZG5TNThQR0x4NVhkczE0WE1ZcGJTc2VaMHpJS2w0eTNuR3RVekkycnJnVVY5bjVITWUxTWNYbCtPWE83NFNzWXFYbmlzbTR1L29reWZGc3lmc242L25GWTBydnQreDlkOEpXTWNtNHR1eTlLQmttci9UOWNFdkhSeFgzd3NWdG5xeTBhN1lURW84YkNqMXFqSE5xOFZTMEZVSEhBUUNVb0hBQkFBQ0FhdVg3YnBFYzQvbldWelJlRkhRY1ZMTWU3UVpvWUtjVGRlNlJWMVk1cGlDYXArOXlacXBGUmh0SnhaOEtQcUxqOFdYOTgxZFBVNTV4S3JTdDI3NVMzK2ZNa3JYN3Q0UlJqM2F2Nmo5akFBQWdBRWxFUVZRRDFLUGRnQ3I3YzdZdDE1YThEYnJxSjcrdGNzemFiY3MxNmJ2M0ZIS0xsOE9KeEFyMVdya1pGR3UzclZCU2JySmUrRy94L2hGcFNlazYvNmlydFdyejRuM202OWlpbTVKQ0tXcVIwVllQWDVxdGxobnQ1Rll4QTJucWtvLzE2bGVQNjdGRDNxblVaNHlqb3c4L1dVY2ZmckxXYmwybTlzMDZTNUlPYTlWVHgzVTdVeWQyLzJtbFkyNCs4MEhsUjNMMWZjNnNzdmVvVGVORGRGYi9TK1JiWDQ1eDFUS3piZG4rSEtoYllsNUV2dlZrSkYvTi9qNTE3TjIvK2pib1RFQmROdkxPZFR0bFZES0ZwVlBRY1FBQUpTaGNBQUFBb0ZwNW9WaFJ5RStPVytzclF1R2lYc21QNUNwcjZQT1NwTHlpSFRMR3FiREp0YlcrQ21NRlNrdHFwSHQrOWtKWnV6Rk9oWTJpN3hwN21WcGt0cTNROXZIOE4vVjl6cXhhWGI0b0ZpLytGSFRwSnZLKzliVzlZTE1rcVNDU3A4MjU2OVFpbzIxWlc4eUxhTjIybGZwOTlwVmx4WTdkV1d2bCtYRTlQREpiaHpUdm9oMkZXM1hIcXhmdE5VZmNMLzdrOTUydlhielB6RTljTlVHTlU1dnB1bFAvV09WRzVqM2FEZEMvSnQydkQrZTlvVmV2bnk3WENTbmtoblhWVCs3WTUvbVIrS0x4U1BHeVg5YjZ2cVA4b1BNQUFBRFVCQW9YQUFBQXFGYnh1RnNVY3F6blcxK1JlR0hRY1ZCTlBwdzdWak9XVDlMdnpuOWFjUyttaHlmY3FvMDdjL1RuRVMrcGFYcEx4YjJZN24vdk44b3QycUUvRG50ZXFWVXNYeFR6b2xxemJabE83SDUyaGZhNFYxcEVxTDBOM2FOZWNXRXRxV1N2amRTa2ROMTg1b09TcE9jKys1TWtxVXZyUGhwNDJFL0taamFzMkxTb3VQL25uMVlvMnBSYXNXbVI3bng5VndFaUpaU3E4NCs2dXNvTStVVTdOV0gybU9JODhZak9PZklLcFNhbFZ6aytKWlFxcWJnWWRNT0w1MmhId1pZOWppc3Rodnp2c3lkV2VhN3llM3VnN29oNVVmbldsNHp4b3RZckNEb1BBQUJBVGFCd0FRQUFnR3JsMkx5SWJCUFB5bGMwRmdrNkRnNVNKRjZrSnovNm5TWXYrbytPNzNhbXBPS0grdC9sZktzeisxMnNwdWt0SlVraE42eHViZnRwM1BUbjllRDdOK3QzNS85OWo3TW5KaSthb0Vpc1VQME9yYmhwZGtHMCtJUGpLZUhpQi9NeXBuakQ2aHFjZ2JGMHcwSkpVcXZHN1N1MEwxbzNXNTh0ZUZ1WnFVMjFiT05DZmJQMFUzMjM5bHRkTStTdXNqR3J0dnlnMUhEbEFrUE85b3Jyb3llSFV6VnMwQytxelBDdlNmZExraTQ3NFJhOSt1WGpXclp4b2U0Njc2a3FaM1NVZCs2UlZ5Z1MyM054Y1BxeXo3Vm8zUndOTy9wYU9WVnNvTnVsVGQ5OVhnT0pKeGFQeVBjOVdWbmZzWEVLRndBQW9GNmljQUVBQUlCcUZYRkRoVW15Y2Q5YVpselVZVHVMdGt1UzNwLzFzbVN0Umd5K1RrTUhYYU54MDUvWEY5K1AxNkRPUXlydEh6Rmk4SFhLMmJaU1U1ZDhyTWMvSEsxYnovcExoZVdNQ3FKNWVudjZQOVVrcllXT09xemk1dDRGa1Z4SktwdkZrSkhTUkMvOSt1dHF1NTlQNXIrbDJTdS9WSXVNdGtwTFNsZCtKRmVmTDN4SDZjbVo2dEo2MXdQOGJmbWI5TGNQUnVzblBjL1Y5dnhOeWtodG9rdU91MEdQZjNpWENxSjV1bUJnOGV5Sis5Kzlmby9YOGZkemp3NUptampuTlgwNDd3MGQyK1UwblR2Z0NvV2NzRjc0NzBONjZQMmI5T3RULzFoV0ZLcks2WDFIVk5tM2FXZU9GcTJibzNNR1hGYmwzaHFvbTZKZVZKNzFKR3Y4YmVsRkxCVUZBQURxSmY0TEZnQUFBTlZxNG8xTElzUC8xajh1c2NkRlhmYmxvb21TcEViSm1icnhqUHZWNzlEQkd2L3RpeG83OVNsMWI5dGZONTV4WDZVOUZveU1yai90SG0zYW1hTnBTei9USzEvK1RaZWRjSXNreWJlZUh2OWd0RGJ1WEt0ZkRQbDlwWWZwU3pjdVZIcHlacFZMVE9WSGRrcVNYTWM5b1B0SlMyNms2Y3MrcjlEV01xT2Rmbkh5Nzh1S0paRllvUjRjZjZQaVhsUlhuSENySHY5d3RDVHB1SzVuS0JJcnFyRFovTk5YZjdSZlMwWHR5ZGE4alJyejVXUDZjdkZFZFcvYlg3ODZOVXVTZEZiL1N4VDNZeG96NVZIZDlzb3dqVHp1SnAzWTQ2ZEtyc1hsczVEWXJMV0tlVkZaNjB1eThVbi91NEwva1FVQUFQVVNoUXNBQUFEVWhEV1NCdVJIY2hYem9yVzY0VEtxeC9IZHp0VE1GZi9WYldmL1ZhMHkyK3VkbWYvU2ExODlvUzZ0KzJqMGVVOVd1UmRGVWloRnZ6M25VZDMxeG1VYVArc2x0VzNhVVlNNkQ5RmpFKy9RZ3JVek5LanpFSjNTKzBJOThONE55a3hycHBSUWluSzJyOVIzYTJlVzdTTWhTUnQyck5hRVdXT1VscHloa0J2VzdKVmZTaW91Tmh5STQ3cWVvV01PUDBYNWtWeDVmbHhKb1pSS2hZZnRCVnUwZXV0UzNYM2hjMnFVMHJoQzM1QmU1MHZhdGNmRkQrdm5LaVdjVnVrNjYzZXMzdVAxQzZQNVdyaDJwcjc2NFFOTlhmS0pQQyt1TS9xTzBPVW4zcXB3eVI0YmtuVHVnQ3ZVdVdWUFBmdlpuL1NQeisvVm1DOGYxZkhkemxTL1F3YXJZOHR1YXQzNEVIMjErRU50emR1dzEvdGRzYms0NS91enhsUzVWRlNwUVljUFVadkdoKzUxREJLRDUzdmFXYmkxOU9YeUlMTUFBQURVSkFvWEFBQUFxSGJXc1RPTk5lZHV6ZHVvb2xnaGhZczZxSDJ6em5yZzR0ZGtaTFI4MC9kNi9hc24xYmxWTC8zdWdxZXJuQlZScW1sNlM5MTV6dU82KzgycjlNR2MxK1ZiVHd2V3p0Q1JuVTdVRGFmL1djWTRpbm9SelZnMlNkRjRrVkxDYVRxMjYrbTY4c1RieXM2Umx0UklIODU3bzhKNVcyVzIzK3Z5U1B2aU9pRmxwamF0c3I5MTR3NGFmZDZUNnQ3MmlIMmU2NUgvM0w3SDl0MlhpcHE3YXFwZW1Qd1g1V3hiSVd0OXVVNUl4eHgraWk0NDZtcDFiTkZ0aitmbzNXR1FIcjFzbkQ1ZitLNCtuRHRXbjh4L1M1L01mMHVTZFBHeHY5R0NOVE8wZU4zc2ZXWk1EcVhvclduUDduTmN1NmFIVWJpb0kySmVST3UzRnhmSGpPeTBnT01BQUFEVUdBb1hBQUFBcUhaV3poeEoycGEvVVpGWWdUSjIrL1E2NmdhajRrL3FIOWF5aCs0ODczRjFhOU5QYWZzb1dwVHExTEs3N2g3NkR4M1N2SXVTUXlscW5OcGNSM1grSHptbWVLbW51eTk4YnEvSFo2UTIxZjBYdlNMZityTFdWMnBTSTdWdGNtaU43OWZRcDhQUit6VnVmNWVLNnRuK1NEVnYxRXJkMi9SWDd3NkROS0RUOFVwUHp0em4rVjBucEZQN0ROT3BmWVpwN2JibG1yM3lLNjNidGtMbkhYbWxManpxNS90L1E2aFhZbDVVRzNldWxTUjVWak1EamdNQUFGQmpLRndBQUFDZzJrV0xDdWVrSktmWXJYbWJURkdNRGJycmd3RWRUL2pSeDNScDNhZnMrNk1QUC9sSEg5KzVWYThmZlV5cHU4Ny8rd0VmVytxMnMvOHE3YmJNVXFlVzNUWDJobGxWSHJON2Y5aE4wdS9PZi9xZ2NyUnZlcGphTnozc29NNkIraUVXajJqampqV3lzdGF6RG9VTEFBQlFiem43SGdJQUFBRDhPT1B6RjYwMDFtd3BpT1pxUys3ZTErSUhFbFZ5T0pXTnNaRlFOdWR0VUY1a3AyUzErWjFiWnE4SU9nOEFBRUJOWWNZRkFBQkFYWmNsWjJqam5xMU5LTlRZeGsyYTVLV091MlhCbHdGbjh1M2Y3Q3dqYzlxS3pZdlV2K094Z2NZQmdQcGc2WWI1a2lSajdKeUFvd0FBQU5Rb0NoY0FBQUIxMUhtUDlldWU1T2dzeHppbnlkckRyVldTY1kwck9TRko3WVBPWjQyZGJtUk9XN0JtbXM0NzhrcVozWmJjQVFEc1AydXQ1cXo2dXZoN3FlcjF5Z0FBQU9vQkNoY0FBQUIxeU1CbkZlNFU2OVhOOGNLM3lPZ3lJNU1zSzBuR2sxVlV4bnFTOFNRWnFiZ25LTWF6Nzh1eHR5OWNPek5wVy80bU5XdlVLc2c0QUZDbmJjM2ZxSG1ydjVHMWlzdjZId2VkQndBQW9DWlJ1QUFBQUtnamhqN2FzNjBUVGI3VnNmcWxqRElseWNwT3MxYnpKYk5JUm11Tk1mbCtMRjZnZ0lzV2tpUzNjSW0xNlF0alh2U0lhVXMvMVpuOUx3azZFUURVV1RPWGZTSFBqMHZHTHZWY2IzSFFlUUFBQUdvU2hRc0FBSUE2WVBnanZac1pKL1NZOVRWVXNvNlZwc3FZZXhYWDdKM2UrdTBmL1haRGZ0QVpkN2RwYXp5M1JWTjlLZG4ra3hkUE5LZjNIU0hIY1lPT0JRQjFqdTk3bXJic00xbFphNlE1ZVlYaHpVRm5BZ0FBcUVrVUxnQUFBQkxjU1ZrS1dUZDBzekZtaEpGaTF0cHg0YkQ5NWF2WHpkc1dkTGE5bVpTMW9tallZLzJuR3Btck4rNVlrN3A2NjFKMWJORXQ2RmdBVU9lczM3Rkc2N2F2a3FTbzcydmFSNytkbTNERmFnQUFnT3JrQkIwQUFBQUFlOWVxYWY5ckhHTkd5ZHFvTC8ybGFOdm1LeE85YUZIS2NmMDV4dGpOaGRGOExWbzNPK2c0QUZBbnJkcnlnL0tLdHN0WWsrczc5c3VnOHdBQUFOUTBDaGNBQUFBSmJPaUQvVHJJbU5zazYvclNtSHpsUFRnK0s2Y2c2Rno3YTlPV2VkOVphVzNNaTJyQm1oa3FpdFdaNkFDUUVLTHhpQmFzbWE2aVdLR3MvUFZ1bTduVGc4NEVBQUJRMHloY0FBQUFKQzdqcG1pWVpEdFlhellZbzJjbjNyaGtaOUNoZm94SldZb2I2NCtScEhtcnY5SEt6VDhFSFFrQTZwUjEyMWRwNnBLUEpVblcxeit6UjhnTE9CSUFBRUNObzNBQkFBQ1FvSDc2OTc1TkpITzJaRkprN2RmTGtrT3pnczUwSUd6SWU5SEtyc3lQN05RSGMxOFBPZzRBMUNudmYvdVNkaFp1azVWZGJwTGl6d2VkQndBQW9EWlF1QUFBQUVoUXlSRTFsVkYzU1pMeHhzeThkbVlzNEVnSEpQdjZoWG15K2o4cnhiOWEvSUZXYmw0Y2RDUUFxQk5XYkZxcy95NTZYNUk4V2YrQjdPc1g1Z1dkQ1FBQW9EWlF1QUFBQUVoUXJxT21zcWE5SkMrVUVwMGNkSjZENHNVbnlOcXBralJteW1PS3hvdUNUZ1FBQ1MwYWorak5hYzlJa3F6VlBIbk9oSUFqQVFBQTFCb0tGd0FBQUFuS3lnd3dSaUVyTFgvdDJzV2JnODV6TUxKdldiQk54cjVxWlNNL2JKaW51YXVtQmgwSkFCTGFrZzN6dFdqZGJFbUt5ZGozc25mT1dSZDBKZ0FBZ05wQzRRSUFBQ0JCR1RtdEpVbldYeEZ3bElOblpHWDBnYVRsaGRFOGZUei9UZVVWN1FnNkZRQWtwTUpvdmo1ZitJNTJGbTZUcEhXKzhWOVRsdnlnY3dFQUFOUVdDaGNBQUFBSnlocWJVZkx0eGtDRFZKUHNHK1l1TjlZK1lDVnYvdXBwK3VLNzhVRkhBb0NFTkhuUkJIMzF3NGV5a3VmNTNyMXYzVER2KzZBekFRQUExQ1lLRndBQUFJbktxcEVrR1psdFFVZXBMa3RUNXI1cXJYMHA3c2YwNXJSbnRYRE56S0FqQVVCQ1dieHVybDc3NmduRnZaZ2srK3FLMUhrdkJKMEpBQUNndGxHNEFBQUFTRkJHMWluNXhnczRTcldaZWExaUpoSzdTMWJmNVVkejdSTWYzYVUxVzVmSldodDBOQUFJbExWV0czZXMxZDgvdVZ2NTBWeHJyVjNtZVg3V3pHc1ZDem9iQUFCQWJhTndBUUFBZ0ZxVlhiQndvMi90SFpJMmI4dmZwSDkvOGFBMjU3TG5MSUNHYlh2QlpyMDArV0d0Mzc1S2t0bnBHL3Y3Y1R2bTFmMDlqZ0FBQUE0QWhRc0FBQURVcml6NXkxUG5mR2hsNzdPeVdyaDJoaDcvOEM3bEZtNFBPaGtBQkdKbjRUWTk5c0VvelZ3eFdWWld2dS85MGRrYWY0c051UUVBUUVORjRRSUFBQUMxYnVhMWlyMTU0OXpIZk90bmVkWXZXTHgranU1NSsxcmxiRnNwMy9LY0RrRERZSzJ2RFR2VzZJSHhOK3I3bkcvbDIzaVJsZjNEV3pmUGV6UTdhMkUwNkh3QUFBQkJvWEFCQUFDQXdPU2JnZ2Q4My81ZTBzNVZXeGJyNFFtM2F0TENkeFdMODd3T1FQMFc4NkthdFBBOVBUTHh0MXE2WVlHc1ZHQ2wrNHVTTnowY2REWUFBSUNnaFlJT0FBQUFnSVpyNG8xTElzTWY2ZkNNWjVwdGRZeDVldTIyWmFrdlRuNVlVNWQ4b2d1T3VsbzkyZzJRWS9pc0RZRDZ3N2UrbG0vNlRtOSs4NndXcnAycG9saUJyRlFnNmZvZEVadjkwWTA1QlVGbkJBQUFDQnFGQ3dBQUFBUXErOVkxaGRLYUY0YzkxbWVXNjdqL0xvb1Y5Sit6Nml0My9wcHBPckxUaVRxci8wZ2Qwdnh3cFlSVGxSUktDVG91QVB4bzBYaEVrVmloVm05ZG9nL21qTldNNVpQaytmSGl0YUtraGZKaVA4KytkZUcwb0hNQ0FBQWtDZ29YQUFBQVNBaHYzVHgvN3RDSGV3NTF3MG0vTXNhYzUvbnhYdE9YZmE2Wnk3OVErMmFkMWFsRmQ3VnQwbEhOTTFvck5aeXVsSENxUW01UzBMRUJvSks0SDFOUnJFQkYwWHh0eWR1b25PMHJ0SHJMVXEzZS9JTTg2NVdNc291c01lL0ZZL2I1dDI5YnVEalF3QUFBQUFtR3dnVUFBQUFTeHJqYnYxdDUxZzFkc3BLN3Bqd2ZrbnVxSS8zU3QvNlJxN2NzMGVvdFN5Ukp5ZUZVaFp5UVhDY2t3ekpTQUJLUXRiNDhQeTdQanlzU0s1S1ZMZDg5eDBndnhLMlpVR0R5VmsyOGJVa2txSndBQUFDSmlzSUZBQUFBRXNyRUo1WkVKQzB0K1hwMitDTTkraG9uZVlRMTVpZkcyTU1pc1lLa2lEV3VqSFdzcFhLQmFtQ3RySkZNOGJjeXhnU2RDSFdjTWRhWE5iNk05U1JGcmRWS2EvV2w2OFJmRzN2amdqbEI1d01BQUVoMEZDNEFBQUNRMExKdi9YNmVwSG1TZE40L3UyZUU4NXcyam0vU3JlT2t5USt4VmhRT25yR0hHdW5uc2dwTDVrWHJhMUhRa1ZDM1djZUxHdDh2OEIyYlgyQmlHeWJldEdSbjBKa0FBQURxRWdvWEFBQUFxRFBlKy9taVhFbTVRZWRBL1RMc3NYN0hHR082U1NiRmNleUtOMjZZUFNub1RBQUFBRUJEeHRSNkFBQUFBQUFBQUFDUU1DaGNBQUFBQUFBQUFBQ0FoTUZTVVFBQUFBQUFBQURxbll0dlhYdUlrcHpEZzdqMjZ3KzBaZWxKNENCUXVBQUFBQUFBQUFCUXIxdzhhbDBuVitiZmtub0VGS0Z0UU5jRjZnVUtGd0FBQUFBQUFBRHFtMDZTZXNpb2xaVUtqQlFQT2hDQS9VZmhBZ0FBQUFBQUFFQzlaR1czVzgvK3lYZk03S0N6QU5oL0ZDNEFBQUFBQUFBQTFFdkdtcWp2YURaN1RnQjFDNFVMQUFBQUFBQUExSHNqUjIwYWFJMGFWV2owL1JiV1dsbHIyeFVXYmZ6SkphTTNSVXE3akJjdnpObFlOSGZTQzRjVjFYcFlBR2pnS0Z3QUFBQUFBQUNnL2pQeGl4MXJMcXZRNXFpSnRaSmpkS3BqZGJTc1Y2N1BmTit5YWVqc1drNEpBQkNGQ3dBQUFBQUFBRFFBMXRxcFJ1WVdHYm5XbGphVzlpbE5zbW1sWTQyUmZLdC9aejk2U0dFQVVRR2d3WE9DRGdBQUFBQUFBQURVTk4vWFFra3I5M2U4bFpOZGczRUFBSHRCNFFJQUFBQUFBQUQxbm04S2M2elI5MUx4aklvOWZaWDJXYXV2WDA5cE9TZkl2QURRa0ZHNEFBQUFBQUFBUUwyWC9lRGhPeVRObHBWblZiWktWQmxycFpMYWhZeTFyeWpMK0xXYkVBQlFpc0lGQUFBQUFBQUFHZ1FyOXlNWlJZeDJGU2txS0o1dHNUbnVPeC9VY2pRQVFEa1VMZ0FBQUFBQUFOQWdiTS9iUHRWYWY2MVVQT05pOTFrWEpiNE1GWVUyMVdJc0FNQnVLRndBQUFBQUFBQ2dRWmo0Uk5lSU5lWTFxWGpHUmVtc0MydkwvclNTblJWZDN5dy9tSVFBQUluQ0JRQUFBQUFBQUJxUWlPZjl3MXBiS0ZXZWNXR01kdmhXTTdLempSZEFOQUJBQ1FvWEFBQUFBQUFBYURER1BkUmhqWXlac3NkT2F6WkVQRE85bGlNQkFIWkQ0UUlBQUFBQUFBQU5pcFY5elZvVkx3eFZNdTNDR01uS3puajc0VFliZzAwSEFLQndBUUFBQUFBQWdBYkZlbmFlWkxjWXMxdTc5SzlnRWdFQXlxTndBUUFBQUFBQWdBWW1uaU9adVZMeFRJdmkyUlphdlc1OTRWZEJKd01BU0tHZ0F3QUFBQUJBYlRuOUwvM1NHNlc2TGNxM3VkYTJ0VmF1TVhKOGExc1BmWEpBeHdyOUpySWwrL3FGZWJXYkZBQlFrMTUvNk5DY1MrN01tU1k1UTR5UmtTUWo4KzlKTHh4V0ZIUTJBQUNGQ3dBQUFBQU5TR2FTMzkveG5TOTNieTlkS2NTUjg2TGoyd3A5TnU2ZUpPbUxXb2dIQUtoRjFqVlRIS3ViSmFWSUpoYVB4OThOT2hNQW9CaExSUUVBQUFCb01EWnZtei9OV3J2c1J4eXlZdG4zODFnMkJBRHFvUjI1ZVpPdFZhNGtXZGtma3F5N0p1aE1BSUJpRkM0QUFBQUFOQmlUc2hTM3NzOUxrclhGWDdzcjMrNWIrL0xNNXhTcnpZd0FnTm94OFltdU8yWDhOeVhKV0RPaGFPV1c3VUZuQWdBVW8zQUJBQUFBb0VFeHhuMVgwazVqOWpaR2twVHZHdnVmMmtrRkFBaUVEZi9UeW03MUZKK1puZDA3R25RY0FFQXg5cmdBQUFBQTBLREVQSnNUZHUzWFJ1YU12WTJ6MXM2M2tmaUsyc29GQUtnZEY5Mnh1YWZ2MkRUZnhQSnprbHZNYVYrMDRUOGhoV2NHblFzQXNBdUZDd0FBQUFBTlN2aXIyYm5taFA1ZldtTlBMNXRiVVk0eGtwVzF4bWoyMGlVTHR3U1JFUUJ3SUt3NTk1ZnJVaHRsTkVyelV3c2JoMkwyR092WU0rV2JyakpLTjBaOWk4ZkZTOFk3YWgvWklDdnIrZFlmT0hMVStzVldtaTdmVERPZXR6am1lN2xxdkRNdk80dVpHQUJRMnloY0FBQUFBR2hRc3JQbERUdk96SE5kNVVyS2xKVlVXcjRvM2ZQQ21FTHIrOVBaM3dJQTZvWkxSNjBiWk0zRy96RnlCdm0yb0pjYnQ0ZkxNYWxHcHRKQzZVMHlISVZjS1JLMXlpMndNc2E0eHFpbnBKNUdPbCt1bFJ3bk55enp2WXFhenhvNWF0M1h2dHc1NjFOYXpwdVVaZUo3REFBQXFGWVVMZ0FBQUFBME9OYjFaMGpPUml0bFNudW9XOGp1OUtLeC93YVREZ0N3UDRZUGY4TTFuVTg0TldUTVRaTDZ5dm90WlV5eVl5VEpxRjFMVjcwT1QxSzdsaUUxYit5b1JSTlhrcFFVTmpLTzVIdFN6TFB5ZldualZrK3Ixc1cxSWllbTFSdmkycnJEenpBeWd5UU5rc3dsanJ5dDdZcldmM0hwNkhVUHZuSi8yNFVCM2pZQU5BZ1VMZ0FBQUFBME9PTnVuTHRtK09QOTV4cGp1c2lxckdKUjhxeEwxcHI1YjkzeDNROEJSZ1NBT2l6TE9ldUdTOE5TbDdLV2lVOG9LaG03bDRQMjIvQXNtK1JFTm5keXJmZW9NVHBia2x4SFNrOXoxUE93c0FiMFNGYjNUa2xxMmRUZDczTWUxajZzWS9ydWVyMWhxNmVwY3dvMWMyRkVtN1o3R2ZrRnl2Q2xLeVJkTVhMMCtuL0dQTzh2dmRQYS9aQ1ZaZnpxdUNlZ09nM1Bza21oM056TTEvNmF1Ym0wN2Fvc214SXIyTnJpbFllYXJkMzk3K0xGbzljZlk0d3BmTzIrMW5OclAyMHBheTcrM2RZT3IvKzUrZXJTbHN0R2JleGlqWC9PSy9lM2VTeTRYQWdLaFFzQUFBQUFEWk52WDVSamh1NytGTTFJa3U4L0cwQWlBS2hUVHNyNmYvYnVQRDZxNnZ6aitPYzVkN1pzRUFoa1lSTlpWSGJjRWJYRkJSVVZjWXVRQk5TNlc3ZFNGUkswZGJSS0FtNTFxVlovdGRKQ0FocXRkU3ZXYmxiYldxMHJpaHZpQWtobUV2YVFaQ1l6YzUvZkgwQWtKRUZBWUFLYzkrdWxMM0xQdWVkK2J3eUp1Yzg5NS96RDAzWDlnSjVlcnc0UW5LNnFpUXd3V1NJYVVPaUtWamRWRG9xbWFSVnVxTTZGTUVhK0p1RXVqNmM0WDFjR3M5ZHZ6elVMaThOOU5CcitpWUZDaEt6VWdEQzRuNCtCZlh3TTZlOGp1N09EdE55K2FMdmxkSFlZZDF3NnB4NmJSbmhsZ25jL2lmTGg1MUUrK1NwR1BNNUZQc2M1L3JOSXpTUDVKVlcvclN6TnEvbmVGN1NzbmNnWERmOFlIN2NVWEwrdS82YmlSVFJhZllweDlKbjhZRTFHWlpCbWYrK01jcnZncmdIeXYydnMvS0Q2VEx5NnAzRlpQM2Q2VG5oblpTNHNEbCtLcXc5TUxBbmx6eW5OZlE3QXhiMWE0THFDNHRDQ3VXVzVmOTlaMTdMMkRMWndZVm1XWlZtV1pWbldQbW05cWY5ekJtbGhrQnlnYWIwb2hacjFUdjN6U1l4bVdaYlZicDB4NVpPTU5EZDlzSGc5eHhIaEJQSFNTNVZNRlRjZ0loN1FBR3lhd2JaWmFYakRma0t1VVJwd3RVNk4xUHVpN3ZxQzRxcTNSYzNjMWZYclhwbi9RUC9vMXE0OTRhYWF3eVNSK0Ewd0NQQjA2K293OGJRTSt2YjBrcFppdG5icUR2TjZoQjQ1SHJwbk8vemcwQUNMbDhhWi9jSTZxVm50N2kvaUJyM0l1SUtwVlpmT25aRzNjSmNFc05xTnd1THdpWWhPUWZVd0Vmd29DeFZ6WDBWWlRubXlzMjB1LzZZVjNYSGp0NmpLSHgxUFEvZWlrcXE3K3Z0ekwvbzBXdDNVWi95MDBHQ1B5ODJyNm5JdW1QK0FSRVVZaEpxN3R4eXJvRGcwM1lqMlY1WE9BbDFWTkpkSXVJc0lvc3E5azZhdStxVnJvcmR0U3k2Tk8zZFUzSm5kNm16V2lkTnE4bHczTVZPVTZtakFOQlVvMUVpcHFIdXBRZTRBanRyK3o0YTFKN09GQzh1eUxNdXlMTXV5OWtuenIvMDhtdi9MWVpWaXVGbzNMaGNsQXE3eTdQenJQdC9xd3pQTHNxeDlpSnd4cFNZOWhWZ1BJM0tKR0xsRW5BMzdBeUhnY2NEbk5YZzlnakVibG13SytJWGNMQWZIK1hibXc3SnduRWhVVFR4QldtTmMweElKcFRFR1JtUXdvaGQwU3NzSUZ4U0hYa1QxbnZXcjljdm5IKzFXMzNSeVVNMkUrdkJ4VGlJeEJ5RTNJMFU0OWRnMHpoaVZ0dnMrQ1NKMFRIYzRaSUREd0Q1WnpIdHBQYSs5R3dsRUcvVW9FUjR1dkxINjRyWWV5bHA3dm9LUzhPV29Qcnl4QVBjMllCQTVYTkE1aGNYaGZoVmxPYmNtT3lOQU1Lam1zMmo0Y1lWb1ROd3BQcEVqUVM1NEJTN0oyNnlmNDBvdW91UFRzMm91bVRpdHByTnFJZy9odjF1T1o0VDlVQWFCcmxTaHV5QlJZTHFxaG93NDd5ZE12TE9vWEtDd1dHREZsdWNEcU5KWmhQNXErQTNRNHU5SU1LaG1VU1E4UzRTT2dweS8rU3lzdWROendrVWw0UWNSblZKWUVyNmhvalRucnAzd2FiTDJFTFp3WVZtV1pWbVdaVm5XUHN1b1B1NnFYQXlrQUNnYXhaVjI5ZWFrWlZsV3Nrd29ydW90a0crSUg2L0lEMFVrQlNBenc5QTkyNkZIanBmdTJRN2RzejEwN3VnUThBa1phVzNQZkdpTUtiVjFMcUdWY2RhdGQxbGVrMkJwT003aXBURldyM056QkM1U2tUTTdaTWxmQzZaV1BWMm5udm5QemV4YVd4aXRPVVVjSGdWeWM3SWNDazlOWi9nQi90MzFhV2doNERjVWJaenA4ZVRMNjFtOXpqMFdKL0g4K0NuTExueGlabzhXRDMrdFBkdkU0dXArTHU2REl0cmd1czdKYzh1eS93VlFVRng5aXVDK0lLSS9MeWhaOGNUYzBpNmZKRHZyb2tpb0RPUkVFYzZvTE0ycktTb0pmZWM1Q2VMSEdnUndmMUpZSExweTAzRVI1cFdYNWhadCtyaXdwT29Wd0ZOZWxudHowN0ZwMWNNQnhKVmcrWXljT2EyTlgxUlNmUzY0bFcxbWpvYnZRRGdKNWJkenlqWXNFYlc1eGtoMjBPc1Bud1phVmpRdDlHNzU5TnkvZmVkTldYc0ZXN2l3TE11eUxNdXlMR3VmNVRyT1VsSDlER0VZZ0tvc2pybnh4Y25PWlZtV2xVeWpndXJKcXc5TkVwR2ZDQndFK0FRNFlEOFBKeDJWeG41NUhsSlRoTFNBd2VQWjl2MGtmRjRoSzlNaEszUEQxaGV1cXpSRWxYVjFMbDh1aS9IbjErdFp2RFRlR1RqUEdITlNCb241QmNYTGZ5L3FQb2FRZTlEK1hpNDl1d05kT3p1WW5iQ1B4ZmZoOVFoSER3L1FyYXZEbzArdjQ1dnF4SUdPNDNrNHY2VDJwTXJTREx2bnhWNUVTVnd2aUVlVk8rYk8yRkMwQUpoYmx2MVNZVWxvRm5DeElYNDVNRGw1S2FHb0pQUVQ0RVpCYmlrdnpYbGhXODh6S3NlcjZtcVFBUnNQSFlTd1F1RWZ1eWJwdHdwTHdwTlVkYXJBKzk1QXpsV3Q5YW04VnhxS1Nxck9BLzZuTHBVVFM2ckh6U25OZm0xWFo3T1N6eFl1TE11eUxNdXlMTXZhWjlWa3JLN3RXcHY1SDlDaEFBaWZhRHkySnNteExNdXlraUkvLzBuSDMzZlUvaG9OM1lFajV3R2twUWdIOXZaeTlnbnA5TzdtM2FuWE0wWklTeEhTVWd4NVhUd2NPVFRBKzU5R2VmTGw5WVJXSkRMakNRcU1tQUtBcnAwTWw1N2RnWnlzOXZNb3l4aWhiMDhmRTA1SjUrRW4xMUVYMGNGZXJTdkpEeTRzcmd3T2FreDJQbXZuVU9RTUFSSWVNN3Rsbzh4RDlHSlZSdS8rWkZ0bTBaTkFmbHRlbHYyTG91S3F3eEVwVkZmZUZhTjBqNFpqbTdyNW9tN3RwbjI5ZkRoR2NjOUVURVZGYWM3Vm9GSllFb3FJY2x0NVdkNWpSVk5XOXZoMi9KZ2YxTmwwelBYRVkzd1BoZE5DRTNEMWNZR2F1RWZPS1E5S3BLMis1YVY1SHhXVWhJdEUzQ2RjRW44dExBNWYxTjcyRnJGMnZsMnpjNUZsV1pabFdaWmxXZFllNEpVZmZSWEJkZDhXSllaS1FsVVhQRGYxMDlwazU3SXN5OXJkOHZNWCtuejlSazFVRXY4QU9TODFJQng3U0lEcmlqSzVyaWh6cHhjdFd1TVk0WkFCQVc2NW9qTkZwMmJRUFh2RHpJeU1WS0hvdEF5eU96dTdQTU9PR056UHp3bEhwaURnRVdHQ3B5RzNmN0l6V1R0SHdiUndqZ2pkRkYzMXhQMUFCZ01BQUNBQVNVUkJWTzA1TFdaa3hxS0Jkd0FFRHNqUDE2UitnYnJHRlBjUDVGd0tvaXB5aDZwZW9MaHZ1OHFsVy82ajZEMEFFbzJORXNoQlNRUElMd2wxRWNUbmlsbCtZVkFET0xHbFRmOElJeEE1Zk5QSDR1b09MOWxVV0JLK0VwYzVJdFNLeWttdGZXNjNOTGMwNTQvQVdRS3VpTTRwTEE3Tm1UQ2xwdHVPWnJEYXYvWlRwcllzeTdJc3k3SXN5MHFDaEdNKzhhaXVCZ0s0OG5heTgxaVdaU1dEcjErWG0wQ3ZVU1N6Y3dmRFJXZDJZTUQrWGdMKzNmL09hNHJmY01LUktRem80K08xZHhvNGFIOGZRL3I3a0NRdkQ5VVdyMGNZTnlxTlY5NXFvTFpPYzBTaUp3RUxrNTNMMmdtVVBoditJRXRhYTY2OHQrT3FvcEtxZWtSU1BmMnJ1d0RoM1ppdW1iblRjeFlBRkU2dC9vSGdqbGE0ZGU2TXZJVzA4cldZbjY4T2cycHU4VWJkMlFJdWFCYUFWejI5a0FSRzNXOTZRK01pVEQ2QWFpSmRSQjVYOUJQQitSbUFHbDI3L1g4alZZcEt3bytBWG9yb3lnUnkycndaT2U5djY5a1ZwWGwvbWxoU2ZaSkxvbHhFaWh5VE9MTmdXdmlzdWROei9yTGRVYXgyenhZdUxNdXlMTXV5TE12YXAvM2htdmYrblgvZjhBV2dIWi82eWZ2YnZDYTBaVm5XM2lCL3NxWjQvZFYzZ0U1MkRQVHQ0ZVdhd281MDZwRGMyUTNHQ0QxeVBCU015VWhxam0wVjhCdk9PajZkM3o5ZmF4QnpGWEJ2c2pOWjM1OElIVkJBZFYyYm5WVFdJNlNLdTJIV1FuS3BpQWxQVjFnZmk2YmVEMUJZRXJvVzZOQzhYeGlpOGhIS2NFUm5DekljUUVrY0lBQUIzNmZCb0xqQVV3QkZVOE1URVVXUWxlV2wyVTl0R21YVDV0emJUbFMxYWpuQ1o2ck9kWTY0eHhXVmhJN2JyaUVTOGt4TS9FTzhFcjBma1o0Wks3SmYyYjRNMXA3Q0ZpNHN5N0lzeTdLc3ZkWVpqeDJZNFYxdmNvMHJhV3BNS3E3SGwreE1WdnVrcXU4QXZuUHZIVDRxMlZtc2RzakVHOFYxNjEyamRmVVNDOCsvOXZPMkgyQloxaDVrekRXTC9ONUFlQnFxVnppT2NOemhLWngxZkRvZDArM0s0anRpMkFGKzBsTFdVOWVnZll1bUxPdFJQclBIc3JPbjFlUTVqWW1BMTJoWGRUd3BtL2MzYm1LVmV2enJJaHB2L01QMHJsWEp5bTIxVFZRM3JKRW1rbWlyandvcWdJdnJibTJzZ21uaEhLTjZheXROcTh0TGMwczJmVkJVRXA0QjJuSExUbzNvenlwTDg3YTY4WHRoY2ZnbndORUNmNnU4dCtPcWpRbXZFcFh1TFhQcnZJUTRKM3RkTjBXTis1LzhmSFdFMEFDRnBSWEJyT1kvNTBRbk5lV2JXajJtZkViWGwwQzBhU3lqb3dxS1E0RldRMm5pVURhYkxWVlJsbnRyVVhEVlBSS04vUUFvM2RyOXREcWNrL2l3c3JUcnA4QUZsMTJtM2tjZmxlKzExNGJWZnRuQ2hXVlpsbVZabHJWWEdYL3Y0QUVKeHpsSGxCSFUwUnRJd1lqSENCNTExRDZKc1ZxbnV1RTNha05Ca3BOWTdaRGdjZFVoYmxUajZmZ2I4dThiK2pVaWI4UlYvL0RNZFFzK1RIWSt5OXBSbmRMU0N3U3VSU1JsNUxBQTU1MlVUbXJBL3FqY1VYN2ZoczNNNnhvVTF6aS9MaXdKcFl2cjV1SVZCNVdBYUtMNWN6aERWQkxSV0FxU0tDb0pyWEZkL1RNNGY1azdJL3RmU2JvRmF3dXVVbThFQkZLMzBpME53Q2RwVzk4alM1MU9FTCs4bFpadmdLYkNoYUlYQ09SczJjbXZ6bDFBbTRXTGlWUER3MXpjVW1pK2dGTkZhZDZCVzR1MVlkWlZPTVhYSnp3UU9GeHB2bXpteE9McWZpN3VhRkZpaUI2RWNmOVVWQkorb0x5VWF6ZjFFYmhZaEl0YnY4S1dDMHFKbGdkWmw1K3Y4eGxVMHpTbHlodEpYQ2dpRHdpTWkvck4zN2NjeFJmUmlZZytMS3JyTngyelJZdTlteTFjV0pabFdaWmxXWHUySU9hc3RLRmRQSDQ5RlRWWHFNaVJCcHArUi9KNmZCaHhNTVlnTFg1eHNpekwrbTZLNHJvdXJpYUlKUnBCekNEZ1ZLL0lyZm4zRFhzYjFZZWp1Qzg4dCtiREdvSnM5WTFieTJvdkNrcVdIeVFxOTR1UTBhK25sOHZQYmZHQ3Q3V2R2QjRocjR1SDZsV05HSkhUQUJ4SGNSendPTUttL3pueE9JTHJLdTdHOTlWamNTV1JBSXdjQ2U3UEM0dXJvaUJQaWNqRHF2NlBLc3ArdVJhQzludExFcml1cDhvNGNWQnRNV01Cb0NpNHNnUFJXRHF3N3ZlbEhWWnViYXk1cFYwK29lVlQvQllxU25OemR5aXIwVmtnYTFDKzNQd3FFNmFHUnpwczJxdGpBelh1cW9yU3ZEOEJWTjRyRFVVbFZSOGpjaHJJU09CbnpjYVZ4RTlGK1ViaEswRkU0WjhDMDRwS3dpc1VudHZZYVZMNWpKdzVyZVVxS3FrK0Y5ektMWTlYVmtxQ1NwcUtFRVhGb1Z5QUJKN1BLb05kMW0vWnY2aTR5b0FRZHp3dDJxeTlreTFjV0pabFdaWmxXWHVzTSs4ZDN0c3JPZ0ZEdm1BT1FjQ0lRKyt1QjlDOVV4L3lNdmNqS3lPSEZHOGFBVzhLSHNldUZHVloxdmFMdXpFaXNYb2lqWFdzWEY5TjFacXYrV2JWbDN5OTRsUGlidnhRNEZHL09PK2YxM25vVS9GN2RkNGZKbi93UmJJelc5YlduUG1UTHpPTm1yc1FNdnIzOG5MbGViWm9zVFA0dk1MQkIvbUpKNVNzVEljT2FZYk9IUnc2WkJnNnBHMll5V0lFTWpNTTlSRWwwcmloY3JGNlhZSzE2MTFXcm5INWVubU1iNnJqL3RwNkxWSjF6NFhJdTBYRlZ6NlZhTHoweVhuM2RGK2F6UHZiRjNWY2svVjVYVllvZ2tpUFNUZUVzbWZmbFZ1OWViczJOaDRxQ0lxK202eU0zNGJoYXhHNVduRW5DNUs1NmJBUi9URkMwZVpkUmVWOTRFOU5wNnA1SHR3cEl0SkI4Ynk4NmZpRW0xYjJ4RzI4V0VWK0FYb2k0S2tvemJtNXFDVGNEOVVydFRIbElWOUdvcE52ZVdaZFc3SFNWblo5dHJIYm1rNTFDek8zT2lORmhTTlFiWWd2emxyVWVydEpGUlJ4eFJZdTloRzJjR0ZabG1WWmxtWHRrYzY1YjBCL0kvbzR5dUdDK0RJQ21memdvTk1ZMFc4MFdlazVwUG96U1BHMWd6MFNMY3ZhNnpRMDFsSGZ1SjVWNjZ0NWMvSGYrZWZIejVtMURhc09CZ1k3ampuOXJMc0hYZm5NOVF2ZlQzWk95MnBMYWlCd3Bnby9ESGlGMFNOU3llcG9sNGZhR1R3Ty9PRFFGQTRmN01mdkU3d2V3VEhiUHRzekhsZldON2lzcjFmZStTVEt5LytwOTYrcGRVZUFEamQrWitLRUthRmI1czNNZlc0WDNvSzFoVWNmbFZoaFNlaXZBcWNuSEFxQSs1cDFjR1VDQXJqeVRGSUNia1lDM3ZQTGcxbnJDb3VySm0vWnB2QVBuei9uVklER1NQaE9nV01CQ29xclQxbFQxL1VmS3RYUEdtU3FvbTl0bkJrQ2dKT0kzYW1RVUNQL0o2b25icnlTZXYxNlFhSmhkWGI1M1IxV0FCUVdoL3NVVHEzdVVURWorOVhOcmlvRjA2cFBmSFM2L0FWWXM3WHMrWlBYZG9iNkh3cnlTbVZsVy91SmJOajN3eVJzNFdKZllYOHlXWlpsV1pabFdYdVUvT0JBM3puM0RCM3JpTzh0UVk0T2VGTjlnM3NlU2ZDYzN6RHAyT3M1SUc4WVdSbTV0bWhoV2RZdWsrSkxJeXM5aC82NVF5ZzgrbHB1UGZkeER0N3ZHUHllVksvQVVSNlA1N1g4KzRlZU8rYitmdjVrWjdXc0xSVVdyK2tFY3BsQWVxODhENGNOOG1PMjQrRzYxVFlSd2VjVk9xWTdCSHhtdTRvV0FCNlBrSm5oMENQSHd4ay9UT091Njd0dzhaa1pkT3BnQWtZWWJvdytXVmhjRmN5ZnVzcE9rZG1kVkRZVUswUnZtVGcxUEd6VDRjS1NxbE9CaTFHcVl5bm1zV1RGMjZSOHl3MjFOeEhTVU5iUENrcGtWbEFpUUFLZ3NMZ3EzK0ErMXpFOVBOd1JFd1ZBK1hMVGFXT0R5MU5WOUN6Z3JyblRjOEtiRHprcktKSFpNem92Z1ExN1pDRDZOSko0ZWNKTkszdHU2bE5VWFAxVG8vcHlVVW5vMHUvSzdnMDBUQmJFaDVpS05qc3BtUUJxbkRabmQxaDdGMXU0c0N6THNpekxzdllZK2NHQlB1M2srNG5qTVhOQU91emY5U0F1Ty81bmxKenhJRDA2OTdWN1dGaVd0ZHNKUWw1bUwyNDg3VjZ1T1BFVyt1WU13b2pKQVBPN2RFMi9ZV3l3MjlZMmRMV3MzYy9FaGlNYzd2ZkJ4V2Qxd091eFB6dmJxNEJQR0hWNENsTisxSW1UUnFUZzhZZ2ZrWnU4SnZaQS92VlZBNU9kYjE5UlVaYnpWMVFmRXBGT3J1amJSY1doMXd1THE5NFI1RVhRdUFzRmxjSHNkanNMUUZTN2d6VHR2eUdRZ1doL0VabUg4RXlkMy8zQTFjVERnQXR5N3NTUzZtTUJuZzkycTBmbFY3VUJMZHZhK0Y1LzlVTUN3eEdaTXUrT3JLYmx6QnFqMlEraHZJL3lxNEtTbWgrMmRYN2gxT29mQU1XcUxFcGIyYlh0d29YUUd6UVNXOXl4OVFLTnRkZXhoUXZMc2l6THNpeHJqeUdkdlpPTmNCUFFZYjh1QjNMMVNYY3dzdjlKZUl4ZEFkV3lyT1J5SEE4aitvM21xdEczMHpkbkVBS3BpRTcxWjNiNVNiS3pXVll6bXBnazRCbll4MGVQSFB2enM3MFRFWHJtZURqdjVBd3VQNmNER1NuaUVkVkNyOWZNeVoveXpZSEp6cmV2S0MvTHZWcVZ5eEVXSWpwY2hGNG96Nmd4Ujh3dHkvMTdzdk8xSmIra3FxdUtIQ3lxN3dCY2RwbDZnVk5CVWhWOXBMdzBaMEpHeEZ3dWNBVENKQkcrVWhLL3pnOVdwd05VbE9WYy8zeXdXMzFiNHhlVmhJcEY5RUtGeHl0S2MrL2Z2SzN5WG1tSWUrUWNoWHFqaVNmemIxclJZb1B6aVZPclRoTngvd1RxNHVyRVJ4K1ZXS3ZYbWJLeUJ6QUs1WU8ybDVLeTlqYjJKNVJsV1pabFdaYlY3dVhuNCtqUnd5NEJLVE5pNko4N2xPS3g5NVBxejBoMk5NdXlyQ1pHRE4wNzlXYmFHUTh4ODhYcitLeHFRWVpyRW5lYys4dWhhNlRiZ2tjcXo4TStiTEdTS3Ira3Fxc281NHJac0JlRHRlZncrNFFSd3dJMHhtRHVTN1ZPWFlNZTdIT2NtZmtsdFpkVWxtYlVKRHZmM2srMG9veEhnVWVUbldUYnFYZzFkQmNDeHNzTHNHSFBqcUxpcW5JRnFTak51NzVvYXZVWUZXWXErb2VLNlhrVkU2ZFdyVlVqTDNnajdyTmpydEZUNXo4ZzBiWkdMeWlwK2hGUXFxcXZycTdMdmJLMVBrL2Nuck80YUZyb3h5amx2a1Q4eWNzdTAxR1BQaXF4U1ZOWDlVcEk3RllWdlJDMEhqRm5WTXpNZVJOZ1luSFZLRVZ1VUtSR2NPdEJBaEE3WFNCZHhUeXdTejVWVnJ0a1oxeFlsbVZabG1WWjdaMjRSdzg3VVF5M2lSaU83SGNpazhmY2FZc1dsbVcxVzJtQkRHNDQ5UjZPT1hBTVJoeU1rZHZkcXNIbkVMUy9nMXZKNWFpZWc1RFJNOGZEL3QyOXlZNWpiU2Nqd3JHSEJwaDBlZ1lacVlMQ3FWNnR2ejdadWF6MnFlRDYyaXdST1FQbFY3TnZ6MjNhdTZKeGNlN1VpdEs4Nnd1bVZnMVM0ejZKc2l3R1Z3RE1tWkgzNG9abHNUaStjMnI0c3JiR0xwcXlzb2ZBcjBFLzhnVUM0N1pXNENpZm5sdWhNRS9SZytzeXc0Y1dUcXNlbmpDTml6Zk8xSGhkRXA1REtxYm4vSGxULzVpUkZjQW9SQ2NpOG1PRUN4WFc0M0p0UlduTzdKMzA2YkgyQUhiR2hXVlpsbVZabHRXdWpiM3JnQ3hINUJlS2RzM3UwSjNDbzY0bE16VXIyYkVzeTdLMktqM1FrZkVqcnVLcm1zLzRldVdubVVhY24rZG5Ednh2SlI4dFNYWTJhOTlsWUJoQWp4d1BhUUc3dDhXZXlESEN5R0VCNGdsNC9JL3JQQWxYcnhrL1pma0hUOHpzVnA3c2JGYjdNdmZ1RGlzbWxJUk9TU3pPZVd2ejQ1dVdXaEpKV1M0MExFRmxRbVZaWHRPc25jYkZ1ZGY2K29XN05EYW10UGsxVlQ0emExbkJ0S3BKcnZoZUx3OTJXdk5kV1h4Ky81WFJ4c2JTaXJLY0JRQ0Z4YUdyUlBXYjhobDVMMjdaOTRucHVSOEM2UURCb0pxRkN4RzdQTlMreWY2VXNpekxzdllxWjk4OWRJVEhZK1lxWklKYlVIbmRncGVTbmNteWRsVCtmVU1mRWpGWGd0Ny81TFh2WDVmc1BNbVFuNCtqeHd5NzE0aGNrK0pMNDlaemZzdCtYUTVJZGl6THNxeHR0bVRGSW43KzlFVTBOSzVIMVgyWXZBWFgyQ1dqckNTUm9wTFFPOER3c1Q5TUkzOTBHc2JZeDBKN3FralU1WkduMXZHL2hWRlFRZ244UjgwcjYvUlZzbk8xSnhPS3EwWTV5RnlBQkZvd3J5enZsV1JuYW0vR1hLUCtyYzJXc0t4a3N0TlVMY3V5TE11eXJIWkxqaGs2VVVSKzdIRzhYSERzRGJab1lWbldIcWRYbC81YzlNT3BlQjAvWUM1MWx3KzVLTm1ackgxVHdmWExzMUQ4eGtESGRMRkZpejFjd0c4NDlkaFVPblV3cU5ERjBIaEJmdjVDWDdKeldYc1dXN1N3MmpOYnVMQXN5N0lzeTdMYXBYRy9HdHdUa1JzRW5FSGREK1B3UHNjbE81SmxXZFlPT2J6UGNSelI5M2hFOEJoalNzNjViMEQvWkdleTlqMXhUeUpQUlZPOURuVHU2Q1E3anJVVDlPM2g1ZkJCZmdROGdwN3I3ZFVwTDltWkxNdXlkaFpidUxBc3k3SXN5N0xhSS9IR3pjbEF2eFJ2R2ljTU9vZjBRTWRrWjdJc3k5b2hLYjQwamg5NEpobUJUQVRwSWZnbW9IYnBabXYzY3NTVEpTcCt4eEhTVSszam9MMkJNY0s0VVduNHZJQXdXRHptakdSbnNpekwybG5zVHlyTHNpekxzaXlyM2NtL1oxQW5FVGtmSkhCQTdsQU83bjEwc2lOWmxtVjlMd2ZrRGVPZ2JvY0FlSTF3NWhrUEhtamZqTFlzNjN2cm1PRnd4cWcwQU5Sd1NaTGpXSlpsN1RTMmNHRlpsbVZabG1XMU82NGpKd295QW1EOFVWZmg4d1NTSGNteUxPdDc4WG44bkgzNHBtZUtNaVJGL1NjbU5aQzF6OUhHeEhLZ1BwNVFhdXZjWk1leGRxSVJRd0w0ZlNES29QRTNoVVlrTzQrVmZCY0dWMmNXbFZSZk1EYTRQTFZscTBwUmNmaUtvdUx3U1p1T2pMODUzUGU3eHB3NHJlYVF3aHVydjNPcHd3azMxUncyYWVxcVh0dWFOUmhVRXd6cVRuOUduWDlqZGU2a0cwSnBiYlVYbFZRTm5EQ2xwdHZPdnE2MTg5akNoV1ZabG1WWmx0V3VqTG0vbjkrSTh3dkFPNkxmYVBybURFcDJKTXV5ckoyaVQvWUFSdlkvR2NEcklqOGJjMzgvZjdJeldmc09yOC9uS3FBSzBVWk5kaHhySjhwSU0vVHU1Z1hCY1Z5ZG1PdzhWdkxGb3RFcndKM1ZJV0xHdG13VlZkRUhGUDB4UUZGeGFMd1QxMCtMaWtPM2p3cXFwNjB4WFUzOENTZFJ1clhyamdxcXgzRVQvM05ONDdSdHpmcDVRMmpNWjVIdzBxS3AxV00yUDE1WVhQWFB3dUpRSEZRQUprMWQxU3YvcGhYZDJ4cG5Rbkgxd1lYRmF6b0JYQmpVZ00valZpVzhURzRhYjFwb1FsRndaWWVtRTFTZWRaejRYN1kxcDdYNzJjS0ZaVm1XWlZtVzFhNmt1V2tYQ25KQXVyOGpweDg4S2RseExNdXlkcW96RDd1SURpbWRFYVJmcXFiYlpWMnMzU0ovc3FhNGtyaGNoQnhqaE5TQTNXSmxiNUxpRnc3cTdVTUVRRTQ1OHlkZlppWTcwOTVzMHRSVnZRcExRbjh2TEFrL21Pd3NyY2tQcWsrVmExQStLQy9MZWJLMVBxSTBDT29EYUZ5Yzg1UkFtY0swN3BId1B5ZE9xOW11cFF3TGk2dWVMQ3FwcXR6UnZLN3dJeUJQaEVWYnBJeUw0T1FIOFFhRGFselQrS0xYamI5ZE9MWDZCMXVPa1Irc1RqZVMrS3ZRVU5IYTdJM0M0cXA4VWVacU5IWWpRUDdrdFowUitxbktuM2MwdDdYcjJjS0ZaVm1XWlZtVzFXNk1DdUlSMFVLQWdUME9vMGZuUHNtT1pGbVd0VlBsWnZiaThENmpBQkQwNHZ3bmNaSWN5ZHJMalEwdVQvWDZ3M05ScmdMU2h2YjNjZEQrdm1USHNuWWlZNFM4cmc1K3J3QjA4UG85UFpPZGFXODA2WVpRZGtGeGFIcENvcDhJSEpmc1BHM3hSVUtYaU5BTllScElXOU9yNmhUeEExUldTcUs4TFBkbVJNNEZUTlNudGR0NnJjc3VVNjhncDZxS2QwZXlGbHkvcmd2Q1dPQWZjOHF5UDIvV0tOUURSS2p5QklQaWFrSXZGa1ZFM0w4V0ZZY3UycnhyWlRCN1BhNlpqTWdwbjBWQ3dXYlhLRmx4RUNLL0JmNjIzSjl6SzREWFgzOENBTVlXTHRxek5xZi9XSlpsV1pabFdkYnVsdFZoNElFaXByZlg4VEc0eHhHaytOcGNsdGF5TEd1UDVQY0VHTkp6QlAvNmREN1JlRU9QK1BKQmg4REMveVU3bDdWM0dsOVNjNENKSmg0VVliVFBLNHdZR3VDeWN6b21PNWExQzNUSmRQRDdoSWFvK2lSaGNvQVBrcDFwYjVFL1dWTzhnZENjaE9wcFJzUVBVZ1drSkR0WGF5NE1haUFXQ1pXQXZsWmVtdmRDL21STm9TT0p5cUEwYnQ1UGhUcFJtamFSQ3diVkxJeXRmTVBqSm43cWpTVEdUSnhhVlQ5blJ0NkxXNDR2SW9jVUZsZTlGb3ZtbmxSNXJ6U3M3MUo5dkNocGdubG1SL0lhWDkwMUlENVgrV1dMYXltMUNIU0twcWNBOVJVejg5NGNmM040cENmdS9oMlJ4d3BMd3JHSzBwelptL3BYek1qNWZWRngxV0JjWG1oMnIwYlRKY0diU2lEL2xhREVOOTdIdWFxb3VIUXRLcWsrdDBVdTEvUG03Qm1kbCt6SVBWazdqeTFjV0pabFdaWmxXZTJHY2J5SG9IUk44YVV6c1B1aHlZNWpXWmExUy9UdWVpQWRVanBSWFZ2ZndjRVpCZGpDaGJYVGpTK3BPY0RSK0dNaU1qSTFJSnc3T3AxUmg3WExaNjNXVHBDMXNYQWhrT3IxbVFPQnZ5WTcwOTdDWTJyVEJEa2I0VXRGYmhFbERkR0hrNTJyTlkyUjZodEJ1cnZHT1F2QTZ3K1ZTSVFMSmt3TkZ5RFM0QkczcDRyMlZDVWRJYXVvSlBRdlZIdCtGZzEzODIxNlRpeUN3bitCRndFS1M2cWVOc2p2WEFDMEFaRVJIbi80WjhBMGNmVThCRlFURHhjVmgzNUZKQXdDQ2hjWEZZZWE3YmVpd3ZxSzB0emNUUjlQdWlHVTVxSlhLZnJaM0JtNXpZb05HM0t3RHNEVlNDZGdKY0FUdCtjc0xyeHA5UTl3bzdmRUl0bFBiZXBhV0Z4MUlkQmJvUjdEcWJGSStBdzJySWgzdkVuRVBjQnIwSEJkMFpUUVMyb0NuNktSMDBRUVJHZER5MGtwTHJGSndKd2QvTTlnN1NTMmNHRlpsbVZabG1XMUM2T0N2UU9LamtBSTVHWDJvbHVuM3NtT1pGbVd0VXRrZCtoT1RtWVBxbXUvOFltUnd5ZmRPVFJ0OW8wTDZwS2R5OXA3Rk42MGVqL2NhS1dJRFBaNk1GZWUxNUhCL1h4NFBYWnZpNzFWNXc0R3YwOVE4R2lDckdUbjJadjRNekxXeHlJTkp6Y3V6djViWmFVa2lvckRWeVE3VTJzbTNSemEzNDNyVk9EeGVYZDBmV3ZTRGFIc2hEQVpaYkVSL1pHSVhxSUFLZ2lnYUNNcVVSSCtnZW9TRjFsaWtDV3VPRXZXQnhxWEFCUUZWM1lnR2p2YmRlVlpqS0xLeHdoL0ZkSHJKMDZyZWNyVnhIbWkvQWVSK1FvSVlrQnZGZFYzVmVTNXpmTUoybXpXaCt2aFdwQXNWRjlwYlVrclYxbGxCSlJFcDAzSDhvUHFjK0poRTNmTmI3MHA0WEdGeFdHbm9peW5YRVJHS3h6WmRMS1N2ZkVQd3hEcDFYVFk2RmRJNUhnZ0RWY211ZkdVbHphMUdXL2RiQlU1MFluUmZVVTBlKzMzK0U5aDdTUzJjR0ZabG1WWmxtVzFDNTNTT25RUXpERUNjbFMvMFRqR0x2dHVXZGJleVRFT1IreC9QQjh1ZlZOQWg5VjZHcnNDdG5CaDdSUUZ3WFZkTkZML0t5TU1UVThWTGorM0l3Y2Y1RTkyTEdzWGN4ekJDSWdnR0x1bjdjNDBLeWdSNE9WazUvZ3VibHdmUWlSTlZiNHFLQW4vTklGN0FpcHByc2lWQ0hWRzlYbkVXU2FOaVdVSkw0K0l5c2p5c3R3VHRqcG9ORDRFd0RqbVExY1RBRGd4N2toNHBaZTY4VUlSU1hkRmJwaGJtdk02d0tpZ2VycEh3N2NpOGs1RmFlN3RiUTFiTUMyY2c2c2xteCs3TUtpQmhuaDFkMi9jN2VtSzZTbXFRd0VRZWFDb3BNcUxTZytOaEx1NmdoampicHdvb1NHZ3ZMdzB0MmpUT0VYVFFvV3ErcHNONVJtZUVOYzhYejRqZS82R2E2ek9qRVdpbnlLZ2pzYm56dWl3b3VtOGtxcHNsQ1d6NzhxdDN2YlB1clVyMmNLRlpWbVdaVm1XMVM1NFBBd0dCbm9jSHlQNmowNTJITXV5ckYzcThIN0hNL3ZmOTlLWWlQYnhPb0ZCd0ZmSnptVHQrZktEMWVrU3JYOUE0S1NBVDdoZ2JBZUc5cmNiY2U4cnNqSU5YMWNCS2xsanJsbmtuLzlBLzJpeU0xbTdrV3pjeDBMY213VnBGQ1JkUlIrZVc1cjcrc1llQ3paMUxTb0poUld5UUtXMTJRNFhCbGRuMXBGWnI1SHdFUUl4ajcvTFI0M1JNQUN6NzhxdHZqQ29CWTJSOEdMZ3pVMUZpKzFoMUoyQlNFWlRuaWtyZThTaTRhVWVRRVVRRkw2ZElOWkxrVThRWGFncXkwUjFtWWdzUTV4bFVlSkxOM1c2N0RMMTFtVlYzNDdxRklHN2dldEJ6bFp4cnlncXJycm5tMEJ1Y1N3U0trVWtlOE9uaWYwM3o2VFFHM2h2ZSsvRjJuVnM0Y0t5TE11eUxLdWRFaEVEb0VvODJWbDJCelZ5dWhFOEE3c2RRbVpxbDJUSHNTekwycVU2cFhaaFlQZERlWC9KZnp5b25zekd0Y1F0Ni92d1JkeGlGVDBiRWUrNUo2WngrQ0Evam1PWGg5cFhaS1J1bUdnaEt1bnBpVVl2WUFzWCt4Sy9kMUp0dmF2K0w3dlUrL3FGL3czMEVMK3Z1TFd1Q2pVaU9CTkx3bU1UR3NvRytoaWhyNko5VVByR290Rk9IZzJmQUhxMHdvSlpRWWtVbG9TYXptK3NEdzBWaDB3VnVYNTdZMDZjV25XYUloZWdPaCtSTVFEbE16dC9VMVFTdWcwMVZZZ3VVekhMakp2SVZKRi9LRHhlVVpwNzA5YkdMQ29KSDcxZXc0OElETURsV205Szd2L0ZvdUhyZ1FjRmFWQ1kwUzBhT2d3a2hQS013c0dnVFJ2cVRTaXU2aTFJWitUYjRvNlZmTFp3WVZtV1pWbVcxVTZwYWhjUlFVVlhKanZMN2lCd09NRGdua2NnWWgreVdKYTFkeE1SaHZVNml2ZVgvSWNORDFBczYvc3BLQTRkajNDVHh3ampUMDdubEdQU2toM0pzcXpORkV3TDV4alZXMXRwV2wxZW10dTBiRkpSU1hnR2FNY3RPeldpUDZzc3phdHBhL3p5WU5hNkRlZUhpb0VqY2MycG00NFZGb2N1RS9SZ2tENHE5QldsMThaTnRKODFHemE4Q0FHTEJSWXE1amxFRjN0aWZPaDZlUk40Yzh0clZjek1lN05nYXRVUlZTazVuMjdQNStEQ29BWmkwZkQvb2RRYWoxemxKdmhpUTR0b2VTbTNiTjUzYkhCNWFrWkVGR0hnMXNiTW43eTJNOW93SDFpcHJqbXVZa2IycXhjR05ZQlNKNktONVdXNWQwOHNDUzF5a1V0Tm5JdmptcHBpdlBXUElqSnkweGhpT0FJRmxQOXV6LzFZdTVZdFhGaVdaVm1XWmJWVEl0SWRBSmRsU1k2eXk0MEs0aEdSb1FDOXV4eVk3RGlXWlZtN1JiL2N3UUNJeUJDQ0dJSzRTWTVrN2FFMnZDM01IUURERHZSejdDRXB5WTVrSmNHYTJnM2ZRbFIwL1hySEYwdHlIR3RMNm5TQytPV3R0SHdETkJVdUZMMUFJR2ZMVG41MTdnTGFMRndBVEpnYUhvbnFiUXEvcWRpNHJ3TUF3bGlGQTBSMU1TcnpGUklDMTZGTVd4ZHc3M3MrMkswZW9LZzRmSmJCWFQxbmV0NHJHOCtjMmRhMVBQaHJ1MFZDVnhRV1YzMTdNQnJlT0dOY0J4VVdWMTI5ZVg4UjgrNnNvUHk3c0RpMENwWGlwWjdzcGQwVDRUYnY1ZmxndC9xaTR0QmlWQS9aMmoxWDN0dHhWVUZKemRpNkJPODhON05yYmRHMDBBbXhTR2dXWWs0dUw4MzlOOENjMHR6bmdFMmJoZGNWbG9SZUVUaHJRa25veUhtbHVXK0ljam9BcnZmZlc3dVd0WHZad29WbFdaWmxXVlk3ZE9namVEVktYd0Z3M0NYSnpyT3I1WFE1cUkrNmRBaDRVK21jbnAzc09KWmxXYnRGVm5vT0tiNDBHaHJyT3A3VGFVRGZwL2w0VWJJeldYdWUvUHduSFFNWENoeWE0aGRPUERLRjlGUTdjM0ZmdEhwajRVTFFWWFovaS9abmJtbVhUOWg4NTRZMlZKVG01dTdJK0lVM3JkNVAzT2hUUUlNb3J4ZVZoSCt1NkFCUmVwZVg1aDYxZWQreHdlV3BHVkZ6RmRCdHM2TEZTU3J1UE9Eek1kZm9JZk1ma0sxK0RjVWxQdENJUE5CYW00Z2NBeHpUN0tDNmR3UC9OaXBGYzJia3ZEOHFxTi81WEZxRnR3U1pNR0ZLVGJkNU03c3ViNnVmYUh6L05DUDlDNHBENEhJMVNBN2lEaThvRGczWTFNZEFiWGxaN2hNYkIzNEIwZnNjS01xZnJBdlEwT2txdkY0eE0ydXZmMkZzVDJJTEY1WmxXWlpsV2UxUW40YmhvekRhQlZnbkVmTjFzdlBzYXE3ckd5cEFabW9YL043VVpNZjUzdXFpNjNocHdSTU03WGtrL1hPSHRtaC8vcDNma2QyaE8wZjJPM0czWjFNVStlN2ZtWGVidDc5OGxZKytlWXR4aC82SURpbWRtcld0cnF2aG5hOWVZMlQvazBueHRiN2tTU3pSeUl2dnphRlAxNEVNN1RWaWQwUk9xbjk5T3AvUHd4OVNjTlRWK0wyNzlvM3EveXo2TTM5ODY3ZGNmZEx0OU1ycXYxdkdqTVlqUkJycjZKaWF0Vk91MTk1NUhUOWRNL0pZc3ZKelZKMURBRnU0c0xhYmIvK1JlUW9YSTNpUEd1Wm42QUgrWkVleWtzQjFGUlJVVVREN3hQNW9Wbk9TaUp5R1NONkdEM2hNVmRjaXVraVJGck1Jbmc5MnF5OHNxWHBQNEFTQWdtbFY1Nkh1NDZoOG5YQ2QwZDlWdEFDWVc1YjlFbHNVWWtZRjFkTTlHbzRCajVTWDVsN1Iybmx6ZTFmU1dRQUFJQUJKUkVGVVp1Uzh2ODMzcFBvYUloT01pWjhFekdxem4zQ1hLQUVWL0lBSHBRNVhacGlON1FvQmhhWEFFd0FWWlRsZkZKVlV2UVpjN1BWWHJ4U1JUcmpNM2RaYzF1NWhDeGVXWlZtV1pWbnRUSDQramhyM1J3WWpvSy9IUEdaMXNqUHRhb281V0lCT2FWMEk3T0tIc2J0RGJXUU5ULzczSVh5T3I5WEN4ZFAvK3cxRGV4N1padUhpMmJkbnNUajg0WGRlWjh6d1FnWjAyK3JzK1dZYUd0ZHp6L3diR2I3ZjBadzJmR0xUY1ZjVEpOeHRmOGJoZGI1OUtQYjFpcytvWHZmTlZ2dG5kK2pPZmwwT2FMWHRvMi9lNG9WM1ozUDhvTE5hRkM3bXYxL0JzMi9QSXJkalR3YjFPTHpWOHh2alVlYis1d0ZPSG5MZWR4WXVQbDcrRGw5VWY3elZQbTB4SW93WlZ0aG1lelRXd0ZjclB1T0w2by80c3VZVEFwNEFGNDBxYWJQLzFvVFdMcUdoc1k3OXV3NW8wYlpneWV2ODg1UG5PZWZ3UzFvVUxyNm8vb2dVWHpwNW1iMTI2THBiV3Rld21xOVhmRVkwMXJCVHh2dXVNUldsOUxtcldWTzNnbHZPL2o4NnBYVUZJSmFJa25BVDIzd052eWVBaVBudWp1MkExL0dSM2JFSFMxWitqaEhQWVd4OG9HSloyME9ONzB3UnQwZHVGNGNKcDJRa080NlZKR3RxWFJwakNxSXhWOTJ0TGlkazdaM1VDYnlJMjZoRzNZOFR4bnc4dHpTbjdYV1lBRkg1SThMdGhTV2gzNHJ5STBYZmNsMW5YQ0sxeTRxSjAyb09tVE85Nnp1N0szdGJGUE9Tb0lDY3lWWUtGK1dsZVYwS3JsL1hSWHgxSDRHOFhsNldPMjVUMjhhOVJUNVI1TVV0eHY2bG9FK0xhRkJWVjhSU25NZDMzWjFZTzhJV0xpekxzaXpMMmlPY2Q5K3dCeEc1U3RVZFUzbmRncGVTbldkWDBwRkRUaExrRkNDaExxOTQvL05lYmJJejdXcWlPZ3dST3FWMXhlOEpKRHZPZHZsNnhXYzBOTlkxTzdhcXJocUFtblhMK1dUNXV5M09jVFZCYldSdHEyMDlzL3BSSDYybGV0MDNmRm56Q1RrZGU1S1oycm1wUGJSbUtiV1J0ZlRQSGN4ZEwvNlVXSHpyTDhUZGQvNXpUUStBamZGUUY2M2w5Ni9kamRmeGNkS1E4d0I0NXEzZjh1Ui9IOXJtZTM3aW1tOXovKzNEcC9uekIwOXV0Zi9KUTg1cmVvaGZGNjBsRXF1bmMxclhyVDVjanNUcStjc0hUek9vKzJGdEZpMjIxMXRmdk1JTDc4NXU5V3NzN3NaSnVQRTIyMXgxbXhVdS92ZkZLN3o5NVN1RTFpd2x0SFlwcSt1K2ZVYlVLYTByL1hPSDdORHNGbFdYTzErWXpNcjExVXdiOXlBSDVBN2Jwdk5Xcmc5VDl2eTF4Qk14N2p2L1dUSUNtUUFzQ24zQTIxLytzOVZ6K3VjTzVkRDlmN0JkK1hiVm1BQ0NjRlMvMGZ6Mm4yWGMrb2RMQ1o3ekd6SlR1M0RuQzVONWY4bnIyenpPakFuejZOMTF6OWdyeCt2NHlNN29Cb0I4eHhyZWx0VVcxY1NQUllTamh3ZElEZXdaUmJ0ZDVmVUZFWDQxYnkzalJxV1JmMUo2c3VQc1ZpdldKSWcwS3FJU2RVVDIyT1Z1OG9NTGZiNkdyQU5YMWRkK1pwZTcyajRWZDNUNkduaTQrVkdWaVZOV0hPQjZQWkdON1UxY2tZVUdSZUJIcWpMTEY4aTVjbFpRSXVPbmhRYXI4blpoY2VpbkZXVzU5KzdHVzJpaG9pem5pOExpcXJjRk9UWC94dXJjeWp1elE1dmFDa3VxVGtWbGpMamVHZVV6czVhSnQrNXVRYnFpL1BleXk5VDc2S01TQ3diVkxJcUVIMGJVWjhTNW85bllwZG5QRkJXSGxpSFNRNUgvcXd4bXI5LzlkMmh0alMxY1dKWmxXWmExM2ZMdkcvYUppRFE5RmRxNHVWdFkwZGVNMFpsUFhMM2dlNzJkYzhhTUF6T2VtL3JwWHYrd3ZqV25sUTdwSk1iOFdLQWpFRW9RLzlzZkt0bjJWNDMzVElLUjdpaDBUTTNDdDRjVkxoNzkreS80dkkzWkVYLys0TWsySCtwLzlNMWIzUEwwUlMyT2w1enhJQVVqcitFSEEwN25wM1BPWnR5aEYzTENvTE9iMm4vOXQxdjUzeGYvNExaelovSGllM1A0L1d0M2MvS1E4OGpaNGkzN0Q1YitsM2UvK2hkZXg5ZDB6TzhKVUR6MkFXNTZjaEtQdlZKS21qK0RvdzhZMDlSZU9QSTZVdHRZa2duZ1A0dGU1cU52M21xMTdTZW56RUNrK1VQNmhCdm4vajlQYTNic2lkY2Y1TThmUE1sdkx2azdHVnZNc05qYy9QZm5VdDlZUzhISWE1cU9oZFl1SWRMWS9FMzlodGlHb3RHNnlCcStxdm0weFRqWkhidVQ2bXYrOE9yeHkxL0RNYzEvRlpyMTZwM01mNytDMzEvWjhnSDVyRmZ2NUtVRjg1b2RxNC9XOHVHeS81SGJzUmVIN2Y5RC92TGhVNHpvTjVwTGpwdldWRFFBS1AvM0wvbnpncTIvUkgvT0VaY3o3dEFMQVJBeFhIdHlLY0duTCtIMlAxN0p0RE4reFVIZER0N3ErZEZZQXpOZnVJNjE5U3U1YUZSSnMrc3ZybDdJTTI4OTF1cDVKdzg1YjRlS0RMdGl6S2J6aDQ0bnRIWXBmM3F2bklmKzhuT21qWHVJWXc4NnJkV1pTMXY2UFB3aDczMjlaKzJwNlhHOFpHVnNXTlVEb1hkeTAxaDdvc0tTNmxNRmQwQkdtbkRra0QzcjUrZnVwZ3FOTWNYdjI3YUM4dmIyYjB0RFZFbng3L29sR3IrZGNVRmpYSFdyYjlxM1o3RTFxYW0rQVBkM1Nzc1lVRmhjOVRJdWo4Y2NQa3p6UjJwbkJmZVBKRHRmZTFjVVhObEJJL0VqZ0tNRTl5Z2xORUpGT2hGM0x3QitEekRwNXREK2lRUS9FL1NDamFlNXJtTitOU3NvRVFEanlvR0lJdEkrbGk4VWtVZUFSMzBlZHlvd2ViT1dvMFM0T3VIRTVnRExISThFM1RoeEZXNnJ5d3BmVlZCY2RkOW4wZkNCd0prbzQ4dEx1MVp0UG01QmNlZ0dSSG9BQ0hwRjBkVFEzUEladVIvc3ZqdXp2b3N0WEZpV1pWbVc5VDNvbnhYaXFIUlM0VUJCeHFzclo1OTczL0Q4cDY1Nzc5bnRIUzMvbDBNUHhFaWxxTHdCWExvTEFyZHJZeC9wbHVxUG1Na0Nwd0s0Nk93Ly9HVGgvNUtkYTFmTHY2ZEhRRlE5Umh6Uy9Ca3RIbjYzZDVjZC83TldaMXpjOTFJeEp3ODVqNUVIbk5MaW5PblBYVVhmN0VHTUgvSGpGbTA5cy9wdDg3Vi9jTkRwL1A2MXV4blEvVkNPNm45U3M3YWxLeGZSSWFVVDZZR096WTUzU09uRWphZmZ5ODFQbnMvTEgxUXlzdi9KVFcwL0hIQTZtYWxkMnJ6ZTBwV2Z0MW00T0tMdjhTMktBYkhFanIwb1dkKzRudWZmK1QxSDlEMmUvcmxEY1RXQkVZZGYvKzAyUHY3bTdWYlBlWDNSeTd5KzZPVVd4Mjg0N1I0TzczUGNEdVhZbWg4T0dNc1BCNHh0K3ZpdkMvOUF4NVJPellvR0FMRkVqR2c4d3VqQjUrTFpySWdFRy9aQ2VmV1RGNGk3c1diSDkrdHlBTlBHUGNodHoxeE8yZlBYRWp6N04yM09JR2lNUjVqeC9MVjhWZk1wNXh4eEdTZHZuRVd6cGVuajU5QTNleEN3WVRiTEJiOCtlcnZ2ZVZlT3FlcXlQcklXdnplRjg0LzVLYkZFSTJNUFBoK0FZdzg4Ylp2R2VHbkJ2RDJ1Y0NFaXBQalNjSXlIaEJ2M2pBMTJTMzArdUx3KzJibXNQWWk2NXlNd3FJK1B6SXg5ZTdiRjFyejVZWlRmUDcrT2dsTXlPUHJnN3k3d2JHLy8xbFRWSkxpL1lnMTllM3E1NU93T096VEc5cWhadldIR0Jhb04wVWlrWFR4dy9qNUV5QUdacEE0RlBtVlJZeVR3djhLUzBLc0pOLzdXRXpONmJQTWVDZnVTd3VLcXA0akd6aExCcUpKUVdJREliREN2U1lyejhvU1MwSkZHdVNhUllEeXFDZUJlTVo0S2RST3ZtRVNpb21qS3l1UExaMll0TStqQnFtaE05STFrM3hQQXF2VTV2KytjSGk1UnVIcENTV2pldk5MY053QkVPVUloNFkzekljRHMyM08vQkM2ZWRIUG9kamV1RHhtUm1RQXF2R2ZFODYvTnh5d3FydnF4SWpNVUZndjhSa1JLZ1pmSFQxbHgvQk16dSt6WXVxTFdUbWNMRjVabFdaWmw3YkRHaEV6NDQrVDMxZ0NNdWIrZlAwUFRiMGU0d2FDUGpMbS8zMHZ6ci8xOHU1NWFxbVB5akRKRTBUZDNUZUwyNjh5WmcvdDZJazVRaENKVlNZRE9pYTZxdVMzWnVYYUgra0NuUUZwQ0hCR3p4ODIyZ0EwUG1lT0pHR3ZxVjlCbDQ1dlR0UTJyT1hId09SemU5L2hXMzVZL2JzQTRlblR1ODUxdjBuK1hqRUFtZm04S0s5YUhXclI5VmZOWm14c3E5OHJxejgvT2VvVGVYUTlxbDNzQlBQWEdyNG5FNmlrNitqb0FLdC80TlI4c2ZZTlRoeGMxUGN6ZUpCcHY0TDZYaWptNDl6R01IcHpmWXF4K09ZTmFIUHZSSThlMk9CYmZ1TWZIK1E4ZjFXYmI5MUV3OGxyUy9NM1hudjltOVplOCtza0xyZmJ2bnp1VXEwKzZuWHYrZEFQVG4vMHhkeFU5MVdJUGtJUWJaK1lMazFuNHpWdU1QZmg4emp2eXl1M09OZVA1YTFtNHJQWDY2S2I3dnZVUGwyRTJGaFR2TEt6Y0pXTWFNVno5dTlNb0dIa05aeDU2RVplTW10YnErWHNqcitQRmlDR09HdExUVXdGYnVMQzJtUWo5QUhLN2VIYkxXLzE3cXFXaEdHdHEzVjNXdnpWcmFoTXNEY2ZwMDlQN3ZjYlpGckc0RWxxUndIVkJoZVYvL09YK2EzYjVSWGNEVlVEd0lBeEE1U0JSenZFWXo0ckNxYUhQRkhuYWNjeHpjNlkzZjR0K2R5Z3Z5L2sxOE92ZGZkM3ZvbUwrb3FxZkdUV3ZTWXJ6Ny9KZzFqcUFvdUxRZUNMdXZ4eGhDS0lSUlg3bnFQKzIyVE02THdFb0xLbWFBRHlqSnZaR1VYRlZPY0tscUw1V1daclg1bDRwQlZORFk4WFFZajFMaVZaditCOUwxVU1LUzBJM3Q4aW84dkhjc3B5bnQrZSs1ajhnMFlMaTBDVUNMeHYwaFlLcDFXZDVFdTY3TGh5RjZMdXo3OHByZW9Oby9KUVZBOXhFYktxS25Dam9Ta1ZlUXhubkV2K3FxS1RxWi8zOXVYZDlGcW1lanVoVVVWMWlYUC94czJkMFhsSlVFZ0toMU9QRTNpb3FycnF4dkN4djI5ZFF0WFlaVzdpd0xNdXlMR3VubUgvdDU5RmdrS2tMT3c4L1UwVDZwWk14QW1oOUVYU3JtWFB2SDNhMmdSc1ZPUXh3d2YwLzRvbWI5NVczYnYzUmVFQ044UmlQd2UveGYvY0o3ZERqcjg3ZzdTOWY1ZFp6SGlPblkwOGFFNDE4c1BRTnVuWHF6WkNlUnpicisrN1gvK0xUcXZjWk5YQWN5MVo5UWNWLzd1ZUNZMjhncDJPUFZzZis3VC9MK04ycmR6WjlIRXZFU1BWL3UvUlIxNHc4cXRjMjN4dzc0Y1padHVvTHhneWIwR2JtYlZsNlozdjg2N1A1bUMyS0lQSEU5ai93WDdKeUVTOHRlSUpUaHhlUjI3RVhxOVpYODhLN2M4akw3TVdJZmlkaXhHbld2eTY2WVZXNTdJeHUyN3hFMGZuSDN0Qmlacy9yaTE3bWc2VnZjTUVQYm16Ui8vVkZML1BoRmcvaVB3OS9TRHpSZktiRTZ2b1Z6Zll0eWMzc3VVMTUybkprM3hNb0hIa3RQbysvUmRFQ3dERWUrdVVNb25lWEE1aDR6T1JXUnZodXcvWWJTZGROU3hWdFljbkt6L2w0K1RzY3N2K3haS1pzMkdkbGEwdUpmWjh4STYxczF2MlhEeXFaOWRxZExZNXY3c0pqYjJUMGtKWUZxejJKMS9GaHhFRVFveDVQYXJMeldIdU93c2xmOXdIcDZIR1V6aDFOVW1jc3FzSWVObUZ5cnhLTEtlR1ZHMWNXVmZsdmN0UHNDRzM2NmtrTnJCV2xRVGJmSTJwakFVTlVTVU5KRThOK2dvNVdUZnk2c0RqMHJJck1Nb25ZVzQyU1dwdVdzalk2SzlnN0NxTEp1Sk5rbWx1YTgwaHJ4MTNWRDQwUmNWV254S09wajFYZTIzSFY1dTBWcFhsL0tpcXVPa1poT3NJMWluNlZNSExWMXE1bERLZWhUR3pab2dCMUlBTkZHYmhscTZEUEFOdFZ1QUNZVzViNzk2TGk4TlVLRDRtNHJ5WTh1a1pFTWxEelF2N2t0WjE5Z1lZYlFjK0ErRUFnQWp6a05xYjlZdTdkSFZaTW5GWnppTHFKVXBCRml5TGh2NGt3Q3ZoUU1lTTJGVy9LUzNQTGlvckRNUlhLUlBoVllVbklVMUdhZS8vMjVyUjJMbHU0c0N6THNpeHJwd2tHY2ZQdjF3VWcvVkR0bm4vZjhEK0tNRTZWb3NycjNxdllzdjk1OXcvN1ZHRy9XQ0o2a004SmZNbkdYeTlFNU9MejdoOStNWURnSHZYRXRRdWEvUUoyN24xRFR4RE1iY0RCQW5VSXo2alQrTlBLcXo1cXRxSGFxQ0NlN0U3REwxZDBFakJRQksvQ1lvVjVFbDk1ZCtWUGx6VTlLY3UvZitpNWdxa0VuUkZQdUk4Nnh0d0ZjcHlnWG9WL09LNWNNMi95ZTE5OTM4L1JxQ0NlbE03OVV0TmRYNmFLWjZTSXVWYmdLRVZWb05aVmZhbE82b3ZuLy9UemRkLzNXbnNLeCtNTjRMTEh6cmdBT091d2kzbm5xOWNvZmU0YVNzNTRnTExucjZVdVdzdmdIa2UwNkxzK3NvNHZhejZtTVI3RjFRUkxWMzdPRFJYNVREeG1jcXZML0J4NzRHa002bkZZMDhkL1gvaEhscXo4ZGdXSUhwMzc4bVhOSjgzTytiTG1FMktKYUZOeFluVmREZlBmYi81WHNIRGtkZC9ybnJmMDBGOSt2bFBHZWVSdnQrRzZDUUxlRko1NTZ6RStXUG9HamZFSWx4NTNVNHVpeFk0NmJ1QzRGc3RhTFYyNW1BK1d2dEZzUDVITjI3WXNYTXg4L2pyV05qVDd2WjgzRi8rZE54Zi92ZW5qblRGcllOeWhQOXBxKzRTanJ2NWU0NTh5dE8zaTFrc0w1dkh4OG5jWWUvQ2s3U3AwN2NpWXJSVXVFcG9nbm9oeDFtRVg0OTJpcUJtTFIzbm1yY2RJNko2L0JaREg4V0dNQVZYSDd6aTJjR0Z0czRUWHlmYWdLUjVIeU16WU9kOGZ0OFdzNTJyNTYzL3J1ZkhDVG54VEhlZkZWK3RZdTk3bDBaOW5reHJZOExENVArOUhlT25mOVN3TnhmQTR3b0c5Zlp3N09wM2UzWnAvNy8zb2kwWmUrR2NkWDFYRmFZaTRkTzdvTUhwRUtxY2N2ZUd2UXNXZmF2blR2K3E1L3Z4TURqNm8rZmVCeXBmWDgrd3JkVnlaMzdITjVaemUraWpLTCtkOE8vbmc0Y3ExUEZ5NUZvOERzMzZSczkzOTU4NnY1Y1hYNmpuaGlCUitkT2EzeXo5Rlk4cjFkNjJnSWFyY2VtVVd4ZmV0YUdyNzUxc04vUE90RGQvamdsZDBwbCt2blQ4RFkwMnR5eGZMWWhzZThKTllWRERsbTlHdThZZ2hZWXg2UkUxQ0JER3Vpd2dZTlNLU1NCZzFpQkdQdUc3Q0dCRnh3UmhGVkVRUWpDWmNJd1pSUVNRaFJnMGl1RWJWRVNPSWkydU1RZHlFYk9qWDFOL1oyRy9qOVZURUNLTHFPb2pUNG90VnBNYWptL29yS1lqczM5UzI4VitiVnlHVWI4c1NJb3dUZEp3YXozSXZqWjgwUmxLWEZSWlh6MTVkdDJpZm04SGRscmt6OGhZQ1E3YldwN3dzNzMvQTZHMGRzN3cwOXdyZ2l1OFpiYnVVbCtYOGV1TFVxcVd1a2R0RlpaQXFmNVdBNTk2YVFJZjY3dEdHOGFxc1FlVEdHUHE3eXRMY3B0a2ljNlozZlFjNHVlRDZkVjNFVnpjZDVQRllKT2VxeW51bFlZdng3eTZZV3YwR2tyakRpVXZybTNsWnU1VXRYRmlXWlZtV3RaTkpGb0RBR2pYdWIxRXpEbUU4ME95cGFmNTlRdzRGT1VCVW4vVHErakRxL3hVaTNZRXpGVDRTMVg4QWlHdTJXQVBIbkNKd21jQS9RSjlINUJUZ1VvbDdPd0xqbThZUER2UkpaOStMd0lrbzM0aklNeWdLSEdlRVg2aVRkWHIrUFJ5M2VmRUNBS1c3NC93L2UrY2RIMFc1L2VIbnpPeHVFcElBQWRJb2lvQWdvSUJndzRvRkt5Q2lvU1NvWFB1MVlJZkU4alBXZ0ZpeFhPWGVheVdneG80S2VrVlJWRVFGS1FJSzBrczJDVDF0Mjh6NS9iRkpTRWdDb1JtQzgzdytTbWJtdk9jOXM5bmQ3TDdmOTV4ai9pam9VbFdkb2lLbkMvU3pERDB5SmJOTHQ1ek14WUZkM2YwRjR6dEVSQkRaMmd5WmtZWnBSeW9hSVJpTkZVazIwQ1FNU1ZhbEV3WTlEQ1FCUUZVTFFhZll5bVRaR3Z4aWF1YWZ1NXpqVUNNVXNpTmRwc3NVRVR3Tk5PT2lSV3d5ZDEzNEZQZS9PNExiSnc0aTB0MklCd2I5bThOYmRLekJPdnhOMnpSTTJpZDA1ZkZoYnpQaHE0ZjU5TmVKbk43cElxSjIydEYrWk5JeFZXcjhMMXIzU3hYaG9rTmlWK2FzL0xhaUR3VEE0ckkrRU9XbHFBcDlXNWsyUDl4Y09tU0hzT3pRZmhNdW9qd3hOSWxxeHJqVWQxaTAvaGRheENhUjNPU3dpcmxHVHg1SzFFN05zWGRGbzRnWVJBeW1MWGdiMnc1UjdDL2s3SzZET0RLcEcvNlFqNC9udkZiRnZyeVB4cDk1aThpWlhiVnFRN3VFTGpWbVlmeVo5MXUxN0pDdEplRkZwbVhlQmRYc3k2OVZKdlBTLzJLVmxUMzZZbUVPWHl4OGgxTTZuczhseDExZFlkTXNKb0djMlRWdWZxeVZoOTYvdHRabTd4RE91QUc0NmJVTGE3VTU1K2pMdU9LME8rczg1L2JTTFN4YS93dTlPOVI1dmVJdjlkbS81NVhWeW13Vit3dHJiUkRlMENndkZRVVk3ZWNZWFY0OXNXZFRROE83ajh2L3RkUVZYcnRURlZ4Z2w1Mlhzbjl0WE9JQ0xGVnhsWDNMdDFXbC9IcjQyQXpibEswRDJxb1ZZM0JWbm90S2M1c0lPN1k5MjRhS1ZOb1pMWXJZYXV3NE5xdjZ0aW1QMDZ3NGJ3SjJ1VTh6ZkE5MnBUaUZzTS95bFUzYktJdW56RmRWSDJiNE1UREIxdkwxelIxMlpWT1VhZU5WNHdiUWl2aU1TbytUaW9CZ1ZQWkZsZmdBeEJCUlJVQUZNV3F2dWFlMmJXQi9lL2xQdis3M212eGltSkVvcG1GQVpEMlVpZnBsa1krZmZ2Tnh3dEdSRkpYWUZSa1hiMDByNHBOdmk0bHJiSERxc1ZHVStwVmZGdmxZdk1MUGZkYzFwMTJyOEpQMDJ6bWxUSGh2TzdIUnduRmRJaEdCTmJraGxxd01WQWdYKzBwQ001TnpUbXJFaXJVQlZxd1BjWFFIRDBrdFhMaHEwWGwyWnovbzdCaG1MZkR4OVMrbFhIQnFORWt0d2hjKythYVlyWVUyd3krS3JmQ3haYnZGbk1WK1dpV1lkRzRYL256VDVBRDFJZmw5VllEU2dBSmlJZVo5aG9FWUtDcUdxTmhRL3JvMnlwL0x0bUFhWmE4cnhTaDdQb3NBZ2dnS2lvZ3BsQ2ZUU0VWU2p5RmdpeUxoa24rS2lLaWdncGhoeFVOVUJURkFWRURLWGt1Q0dJYUExdkFnaEFPVVNnTEZ6czlvcVhSUzJmRnZKUUdqSmRCU3c3NzZ4c1hFNXRtV3pyZEZUVU9rNGF2Y0J3R1RzcEtTOXFlL0daa1NHcHFlZTRRbEZPL2VPc3pFc2NtZkFwL3VmRDdsZHUyNnN4Q3hNNU9mYkx4eHdLaUNFejUrUEw2d1ZwdXhDZDhCWjlRMUhvY0RpeU5jT0RnNE9EZzRPT3czaG93L3VyMnRuS0Jvd08yMloyM0lYMWlZRU5jOUQrRzh0UEVkR21lUHJKeEZZS1NHLytHVm5GdlhsY0s2bXk5N3JrY2ZReG1JNnF4M2JwMWY0elppRWIxZURmdXNkMjVlT0F2ZzB1ZTdkelVzbVNkd1djcjRZK056UnY1YUFDQnhua3pnSEZYOW9FaUtoNVgzMjBqSjdPTFJPTTg3SW5JeFpvdjdZZDA5TzAwd1hJV2JjbTZaL3lKQTJ2Z09qUU1hL1pPSWRLS1o2enhnU20zM256TCsySGhVYzBSb2pZbUpHS1lncHFKdUE2TEFpRUl4eTcrSXFlcEtoUnhiOUFPenBHakp1K2tydHUzVkE5L0FNVXd6RWxXWFFjUE51SUR3UW0ya3V4SEYvdTBNNlgwVGg3Zm9pR1dIQ0ZwVmRTaGZJRndCekxKRCtJSWxpQWpYbi8xL0ZKWnUzYXN5SHgwU2p5Wm8rVm5tL1kxT3llRlN3Nyt0blUzYitFNFY1WVVPYTM0a2IveHpGZ0N2ek1qaTg0WHY3TXV0Vm1IWXliY3c3T1JiVUxWNWRsbzZGL2NhVVVVVW1YRE45RDN5TjdyZmVGeW1HNnRNOUhBWjdvcGVGNEdRancvbnZGSnRqTXQwczNyVFVsWnZXbHJsL05sZEI5VW9YUHpmdTdWbk1keVhjMldONTNmdUJkSXlyaTBRL2ozK3NuSUdBREVSamZlb3VYcE5uTkxwQWpxMzZyVlhZNHY5aFV5ZFA0bVFWVjM3Zk9EZHF5dDZTdXpNUzlNZlpPNnFtUnlXMW9GV2NVZlVhRk1UQjhMbjM1SHlVbEhZYXJSYjVibldSSTRLTC9idEtKNWlWQ3ljQzZwSWVPMVJ5aGVLcFh6WjNTeTdIcllVVkhZczFwdWkyTHFqbW84cFlDTmhYK0V5TEFCaTd2aVZWdm5scW1wNFFiTHlHcjZBRVY3aXJMeW1TTm5PN1IxT3BGeDhrSEpob014cDJacG4yV3BwbWIyWWxWNXVVbEdCU0FDVnN2bkt4SWV5bVhXSG9BQUdJbUJXQ2pUc3J2SzBXdkY0bGlrWE8yekx2RmFPeVpBcWowV2xuMVVxYnExV1JCWHorWGU2ZExscjhPSmRiMzdZVTBRMXBDSzJiWU0vOE5kWHhmbHhnWStIYm14T2N2d09GV0Roc2dDZmZGdE1oelp1Umw4VlY5RjNZK25xUmp6MDhtYmVuTEtkQjI0SWw0bjdkR1o0clRMemh1WWtOdC9oWTN2UnZ2V1dxTXhoU1M1R0RJamx2UytMV0xFK3hHbkhSdTJ5MmZidTdDTTh3aFg5R3ZOTTlsWnkvbGZFTGNPYXNHVzd6V2N6UzJqWDJzMTVKemRDQkVZTWlHWEppZ0J6RnZ2cGNKaUhFUU5pYTUxemY3QmdtYjk4RlQ4a3FFY0JSTUt2TUtUc2xhK2dzbVBOditMdHdrWjJ2RmxvK2Y5RVJIZThvWWlXS3dTcUZTOTV3cktCSW1LRXR3ZXBodCtteWlSVklleWo3RVZhN2x2WjZla3FncUxxVXlXc2dBbUhBN1h2ZXRDcTRrVmxoVldVb0lwR2dEUkdpS0s2QnVKd0VQSFdtT1I5em1nSDJKMW9VYzZ1UkF1SGd3OUh1SEJ3Y0hCd2NIRFlaNFk5YzNSaTBEQlBzWkd4SWtTQlBEYnB4b1ZiQUFhUFo2SWdkd1kwK21MZ1RZRE1USXhGTUFSMGJaZE44LyszSjNPcHlzczVaYUlGd0hzM3oxK1VNcjdILzBBdVVOR3V3SXcrbWJnUWJsSW93Ulc4Y2VwTk81cUU1MlF1RGd4Ni90aGJUVXN2UXJnR3VLZXFmNTN6N3NqNUZjM1lza2YrdVgzd3M5MytBekpPa1dQWmhYQmhHVlliMDVZdVFDd2labmpqbWhyaExXZlZiaVJQMEJlRFluL2d4MWN3TlgzRjMvWkR0Tm9oRitJMlJBU1gwZkErbm00cjJjVGtXYy94OWVLUE9LYk5TZVJ0Vzh2MDM5N2ozR05TK1BIUEx4bi9lVWFONDJwYlBKOTQ0NCs0elIyWko4dThDNnRrb3VSdFcxZkZ2a1BTTVVTNG81aXpjZ2Fka3J0VDdOL09iK3QrWnVCdVNnelZ4QzJ2OTkvbHQvdGROYWtPaE1JdnMzMFZuMXhtdUlUR3gzTmZaKzNtNWR4MTBkTkVSNFRMY2NSR05pWDd4cjJ2L0dDSWdZakIyS0dUcTJWY2ZEVG5WV2IrOFJsUDFOQjgrdU81ci9QRHNzOXI5UG5Ec2kvWVhKUVB3THJOS3hqL2VRYlhuLzBBRVh2NU9OUlVxcXF1Rkd6ZlVLMGtXRGtuSDNrdVRhT2JBK0hlSTUvT20xaHg3ZUplSTVpejhodmVudlVDZDF6NFJKM25PeEErYStLak9hOVVlVTNBamt5YlF3SFRjSlhMQjRZb1RSU1NaT2ZhN0ZMamo3VlJNYmJTZWp4MmpTWTcxZytsMmxKaVZXcWZWOHUyWjljdHhwMjFyaDJITlU5ZnE2L3FjK3F1L093cWhwcm4zQk0vdGRpcVJDRGlSbWxXQUI1Z3Z3b1hLckxPZ0JMTFZncUw5OTlpZjEwNTRaaklLcUlGd0xUdncyTEVWUU1iVjJrVzN2RndOeDBQZDdOMGRaRENZaVUyV2dpVi9VbXhkd3E5Y2N5QnlVcllYeHpYTllJZW5TS1l2ZEJIL3pPaStmeUhZb0tXY3MyZ3h2WFM1Nk93MkdiaHNnQ0loR3pidms4d2Z6UU1WY3RHVmJIRlJrMlgycGF0YWhpcU5tcXJ1bXdqaEJxbXFnMTIwRkIxNGJaRGxsK05rS3JiNDdHRGxxcXQyS1pMMWJJOXRobFVOVjJsYW1QYmdVQ1VSalN5N2RLQXFzdXZHb29KMlZIRTJDVStWWGVFcWw4dE82SkkxWmNRc2lPM1dWcXdKYVR4YmR2YUt6Yk0wVGt0ZTFsa1NxMVAySUczcld3YUhSbjFBZUUrQkJWb3RSK29JbGdBSzFYbEZ3ejkzbGI1Y1Z0UjRaSW0wVEU5RGFSdURiQWNIQndPT2hyZU4wTUhCd2NIQndlSGd3YVB5WmJCNDN0Z1VXbXJvZkppbHkzejdpOC90QXhlTlczdUJBWlRKbHdzanV0K2hvaTBBbjBrTTVNOSs2WnQ2S3lkVDRteU12ekZ4VzRNa05qczJLNktOZ2EreWJscHNYZG4rL2R2L25YMTRQSGRWNEIwSERTK1crdjNSeTdZc1JJc1VtMVYxQlpaWVlUbmFicXIwTXlOb2Qra21ldHF0VWtRa1VoVmpSUkRJMUNKQVUxVWtXUlVrNEVPSXBJSU1zNmprdWttK29mTHhuZC9MMlRKMngvZVBtL3JydVk0RkhFYkJHelVVdFdLTWpnTmhaQVY1TjUzcnFESXY0MXJ6N3lQYzQ2K2xFL25aZlBHekNkWXNuNHVIUks3VnV0ejhQT0tHY3hmOHdPOU8vU2xhK3ZqcS9uY3VmZkN6RDgrNVllbDB5cU9kMjdPN1RZOTlEejhWSDc4Y3pyRFRoN0pqMzkraVdXSE9MbmorWHQ4UHhkMEgwcUV1L2J5SEhOWGZsdWxqTkhIYzEvbnMzblpWV3crK2ZWTnZ2eXRhcy9GanNuZHVlT0NYVGRacnN5cWdqL0ltZjBTcDNhNmdPUGI5ZG45Z0RxU2RzcHRwSjF5VzQzWFlpTERMKythTWladTZ2c3dOL1Y5dU1aeG4vNzZKaDBTajJaNS9tS0tBNFg4NFoxUHdmWmMwZ2M4VjYyOFVYMXlYdmNodEUvb0NvQXZXRkpGWk9pVTNJT3VyWTluOXZMcHJDeFl3aEh4bmV2TlowMlVsems3VkxGc0MxVWJXN0JYdGd1ODBtV1JhNjB0b29UQUZORVFFSzdpRWw2dU04UlNsYkN3WVZqaDY2WllhcGRkTjYxS1k4cnNUQW50K0Rra0dpUzR5aFVmQUFBZ0FFbEVRVlRzZThkMTBTQkJ6TEpqT3lRYVBoZStab3NvQkhHSmFBQndoY3JQaGE4SEFKZUl1b3hRZUx5SVdzSHdkWmNFdzljTlVWZWd6Tll3L2haTmMyMlhQQ1lZQjZ4N3ZNdHcrZFcyclpDbEZKYjg5Y0pGeHhwNk5TeGRIY1EwWWZaQ0g3TVhWcjFXWEJxT01YOXppTmhvTjZjY0c4WDcwNHZJZkdrVEY1NGF6WmtuUk5FNCt1QVdMY3E1Y2tBc2k1NzJNK0hkYmF6TkM5SHY5R2dPUzZxZkpiYWZGdm53QndDMS8wUjRkL0tZaFAyeWcvMWdvWXBnVVo0clZUbnZTV1VxWWsyMnNHZjdmY0g4RDU5cHU2MjhnTlRROU55L05GWUhCNGY5aXlOY09EZzRPRGc0T093RCtyMGlJYUFFMVNWZ1Q4cTVkZUdjeWhidjNUeC8wZUJuZS93TW5KdnljcThtT2RmUDJRYVNxcWdhV0svVjdIY1gyRnE5bkpKb2FiamNRN2pHdEtWV0MwTU1CRjFYemJZOGNpUlhvS09KMmJqeWVVR3JOY1VXMVpMd2R0SWFNaWNxVWRiL29ucEdSaWJHdWRHSlVSSFNKTXFJOGtTNWdzUUp4aVVpUnBvSTdRWHBLMmh2bDZIL1NCbmY0K0djemZPbXNxZUNUZ1BHdGswZmhsaTIyZ1JDdnZvT1o0OXdtVzV1T2U4eFdzUW0wandtaVVESXh6ZExQZ1pnMXJJdnVMcFBCbjJQYVZObHpNSzFzd0VJV0g3NkhyUDc5YXlyemtpdnNndi9wZWtQOHZPS3I2dlk5RDd5WEdiOStUOStXZkVObjg3TDVzaWticlJ1MXE3Tzk5RWlOb2xPeWQwWjBITUVNWkZOYXJXTGRFZGhHanQyMXlZM1BZd2VoNThDUUxGL096OHQvNG9qNGp1VDJLUjFoYzBQUzZkUjRxOTdRbEd4Znp0UFR4MUZJMDhNNTNVYndweVYzN0JoeXlyV2IxbEYyc2tqV2JMaFY5WnVYbDRuWDMyUHZvekdVWEg4c25JR1MzTjNYVjcrajl4NUFFejY0ZG5kK2swNThRYmNaZ1RURjczUHlvTGZ1YnZmMHp6eDZaMTBTdXJPME40M00rNlQyOGw4NzJydUhmamlibjBkTFBUdmVRV0wxdjFNenV5WEdkWHZtWVBLNTcrdStxTEdIaGRYVFRnME50RUdMVCsyV29oaDJDdDcyWFBIdkRwM2JuM0g1TEIvZU9PRTQ2cDlwdGlmVEh3c1BuZFlobmVKb1hUYVVHRGhEeWdSbnI5dXkvL08vUnBzRzByOTRXWG1qMmJVWHJJK1VKWnBjY2xaMFVSRkNCL05LQ0xuZjBXOC8xVVJmWHBGTWVUODJJb20zd2NyOFhFbVovU0s0c3ZacGJoTUdOQW5ldmVERGdBaFM1azVwN1M4Zk5PM3hadnQvSG9KNUVDaUZiMHZGTlVBVUtnMksxUjFjc2h0NWVRODJtWjlmWWZvNE9Cd1lIQ0VDd2NIQndjSEI0ZTlKbUJKdjdwa0NLallyd3JHaS9pc2dTbVpYU1lqZWluSXQyK1AvSzF1cTQ5N2lJaUVWMG1WbHJVSHBVbmhJdGorelFjaWhpcGtZbjlCWGpIa2xYK0xYd3NzNkhVZGo3WHRmTXhGaG1rK0tFaDdFVDBCZU9mU3VHTkdiY3BjK1BLTVRHcXZ5M01JWWJtQ1BwY2RFVksxOFRjdzRRS282Q3RoMlNHZW1UYWFndTI1SkRjOXJNWW16eUVyeUlLMXM0bnlSRE52OVErVUJJcG90QWVOcTJ2aitQWm5rdGlrTlM5LzlSQ0ZwVnYycURSUHlBclN1ME5memppcVB4QXVSVlZaZUFBbzhtMGpKcklKRi9VWXprVTlodStZdDkyWkhOL3VUQUIrWGZVZFB5My9pc3RPdko2dXJZNnJzSm03YWladTAxUG5lTDVZbUlOMzJ4b0E3czhaVVhHK2FhTVdYTlBuSG41WTlqbXpsbjJ4eTFKTTVRM0lUMmgzSm8yajRsaThiZzVmL3ZadWpiYTJhcFd5UXgvTmVRMlg2Y2FVV2pxM0FnT1B1NXBpZnlFVHYzdUdOczNhMCt1SUhUMGNqejM4Vkc0NTd6SGVuUGtrL3VDZVA1ODNGdVp5eDhTOUt4ZTFMMXZZZXh4K0NtM2pPOUd5NmVHRUc1dnUrNkxoZ2ZCNUtCSUkrYkZzQzFSdDI2aDdnMUlIQndCViszUEVHTGdtTjBoUnFVMkVwL2IzcnYzTnpuMlpEQVBjcm5EZmsvOWtKdXkrSkpmQUJhYzI0cHlUR2pGcmZpbFR2aTFtK2srbGJDaXd1UGZhdUFvYmdFQ3cranVjcng3NmVwU3p0ZEJtMWdJZnNkRkNZYkh5NVk4bDlEL2pyeGN2bHE0T1VyREZCdFNucWpPblRHaFo4cGNIY1FBcEV5eENxdm9uR0Q4cDFreGJYVCsvUFRaeHZ6ZTdQMVJKdVRzL0tWTHR3amVmU0tyeDcwdGFSbTRYeTNKdGZldngrQTE3TzhldzBkNytpSGdtajBsOGIvZldCNTYwVVp0YUMzYjB4TWRiTEdYbjBvdDd3UlVaMjV2YmxyL0Z4TWZqLzlnZjhRR2tqTjdjSkdkc3M5MzJOMHhOejB0RHRVVmhsUDN2S1ptSDF1dTdMampDaFlPRGc0T0RnOE1CSjJnWmt6Mm1QcVVpUXpUT3MxVWdUckdyZGRnVkRUZjRRM2F4WWxnWFFwc1c0bXJ1VXppdWNzUHVjb2ErY0hRYjI1SjJpcTZzcVpUVVg4V2NDUVRuc1BERGxESHR2dGFvNklzUUkxM2dHQlBqb2ZpbTNYeXc0TC8xRmR0ZlNTaGsrbHlHV3JiYStFTjE2cXQzMEZIc0wrVFphZW44dm1FdTkxM3lFdC85L2hsZkxmNm9tdDEzUzZkU0dpamlyb3VlNHNuUDdtTEszTmNaY3RKTmV6eWZaVnZNWGo2ZDFSdVhjdW54MTJJYUx2cjN2SkwvZlAwb1I4UWZ4UW50ejZxVG4wMUZlVHoxMlYya25YSWJYVnIxNHRkVjN6SDJrMXNaZk9JL0dYVDhOUURNV2ZrTnozNmV3ZFZuWkhCRzUvNjErbHExTWZ4ZHJsVlowK3B5UWxaZ2ovcGVkRXp1enZIdHpxUjFzM2EwYW5ZRUxlUGEwckpwVzZJOE94YUVvand4dkhiOXpGcDlsSmZyS3VlSzArN2tpdFB1ckdaWEdpaml5Yy91NHMrOFJiU0xQNHBGNjMraDIyRW5VYkI5QS9jT2ZJbjQyT1JhNTNqcHkweEtBb1hjY2ZxNGFndnl2VHYwcGVmaHB4TGhqcXJ6ZlZlK3QvNDlhMjRRdmp2S20zUHZEWUtRTlNRNzNDUjZQN0cvZkM1ZVA0ZElkOVhua0c4dlJLR0RsYUFWd0ZZYlJLeUFXbis3UlFtSGZVTXQ4Mys0bERYZUVMa0ZJWm8zK2V1RWk1cG9rK1JteGJvZ3EzTkR0RzFadHlVbnR3dE83eFZGNys1UmpIcDZJMHRXQnRpMDFhWjVVNFBvcUhCV1IvNW1xOXE0bGV2clhsNnlYR1N4NjdpRXVUdjdWei9hVG9sUGVlakc1a3g0ZHh2dlR5L2loS01qcXpRWkwxZGRkdTdoc2Ird1ZmbDlaWUR0eFRaZ2JGRTF2am93TTlVUGloWUk4clVOMmNDQ0VudkxwbzhmUCtwdjJ4T3VyZ3hOenovV3dMTnEwcGltVzBaa2FtVFFuNWRyd2YzQUl3Q3A5M2lIaXNmOVdYWm04M0JHbU1wSHBoa0tBRjMzWnI0Qm93cGlEY1A2bDZyZEltMlVkMzMyNDBrLzFtVmNXbnJ1OFloY3V6NGk4Y1labVJJQ1NCdWRmNEdLbGJnbjh4dUc2L09KajhWWHJRbG1CRWJheUYwcGR4ZTB6Qm1IRjhJQ2pzZkZxWFh4ZVdSRS9QdVpsZnF3aENqOWg1aDZHOUM2VXV4VjRqU0NmQjB3WEllNXpGRDdtbnlxbXJtVHhzVFBBVWpMOFBaVERVeE15L0FPejg1SytxUzJPSVpsRkp3aFdCTVJpUEVaQzRGRDZqVmVGeHpod3NIQndjSEJ3ZUdBOCtIdDg3WU9mcmI3aHlKY1dsYldhYnMvd2wzVDl1ZXd3S0IwM0pmNWN1NVlWenI0MlJhdmlIQWphdjhySmJOTGFsa1pKeTRmMXkzYWI4a0xnRnVWcC9kbG52MUZUdnFLYmNEa1FVOGYrYU5wUms4VWtkNGlqRXNaMzNWV3pzaEZpK3M3dmdPTm9VVit0S21sMkFTQ0RhL2g3bS9yZm1MQ1Z3OVQ1TnZHcVA3UDBqR3BPL05XZlUvUThtUFpvWXFlRlNXQkl0NmE5VHhIeEhjdXkxVG93OGR6WCtmMG8vcVIzUFR3S2o0dE84VFc0bzBBTEZyM0M3bGIxNUM3WlRXNVcxZmozYllXeXc3eDFHZDNFUlBaaE1Fbi9oTkYrWGw1dUh5VWQ5dGF2RnZYa3R6MHNOM0cvY3kwZEVKV2dBaDNKS3MzTHVXWmFhT0pqb2lsOTVGOUsremF4aDlGbER1YWw2WS9TRXhrRTNvZFViMDhqNjBXMDM5N256Yk5POUMwVVlzcTEwb0RKVVJXV3NCM21aNXd0a1F0VzNHN3RqcXVTc2JHZ1dMOWxwVThQWFZVbVVqeElqOHMvWUpGNjMvaHpndWY1S0gzcitQK25DdTU5Znd4ZEc3WnM4Yng2N2FzNU13dUF6bW16WWsxWHQ4YjBRSWdPaUtXbEJOdjJLdXh1MnJPYmRzMlZsbHpkVnRyWGtYYlU0SGhRUGlzaVNjK3ZYMmZmUnpNQkVOK2JOdENVZHZRa0NOY09Pd1JiNDlMWEo2YTRmM0NzamgzeWpmRmRHN253VFRxTDd2cDFCNlJyRmdYNUxXUHQzUFhGWEhFTk5vUnk5WkNtOXlORnAyUENQZkcrSDFsa0tPTzJORW53MldDeHgyMk44cXFVQjNST256OTY1OUxPZnZFUmhVbHBHWXQ4TEYwZGQyRmk4YlI0WEc1RzZzbXM2ckN6TG1seERkelZjUzFLM3VBSCtiN21MUFl6MWtuUkhGRUt4ZkQrOFdTOWQ4dC9QZUQ3ZHh6VFZ3MUg5NGFmT3dQQWdGbDlZWVFxZ0E2YjE5MnpCOU0rSzFRYVNUV0hkdUtXaTZlK3B3Y05COE1VKzdPVDNLNzdBeVVmb2kyRnFSRWxWOVVHVDk1YkZMMVVySDFRRXBtZm96aHQ3NFVMZjBwTTFNdjJyblpTV3A2Ym9vb2s5VWZmQVM0UCtYMmJjMlEwZzZxc3RmZmlUNStQTDR3ZFZUdUlESGtPd3pOR1pHNTVaalhNdU4ybjVHUGNiNmcxN2J5ZVlOQWVCZVBZZCtMeWtrQ1BrVU5FWWxTMVZKQjdOcU9iZHZ1QzFRVkxvU3pSWm1WTXk2aFlvT2F4MlVmQitTZ2VCR3FLNkdBcWpZU2tiaFZFQVhzWW9lRVBLREtoUkF1N1N1Q0dYSzdPcnMwZURWSTlaMHlBSVRlQXk0RENGbXU1YVladEZSNWQ5ZzllZjBuUDViNHY1MnRSMlJxWk1DWDl3TENWcUJZNE4vOU16Y2M4M2ZMdW5DRUN3Y0hCd2NIQjRlL0JGdDQxWUNod0NYQWY2WmNQNmZhaDY2NENHUFpWbjlvcllpY25ESyt4MmVpdWtsdGVUTG45bm56OW5RK2RRVkdZM2xPRUpGTGFlWmVQdmpaSHRNUkd2bFVUeGFrRmFydnZEdHkvdlBjdWovdWJyK2c3OSsrYkVYS3VHNXBHbUY4QWJRSDEwc0R4bmE2Nk9QUmZ4elN1OHY4cHF2VWc0WnMxUWFYY2FGcTgvNVAvNlp4VkJ6M1h6S2hZb2UrclhhVlhmaVdIV0w4dEF5MmxXem03bjdoNzRiRFQ3bU5lYXQvNEtuUDd1YitTMTZtY2RTT3hZN3IvOXVYUWwvNE85LzNTNmNTRzltVTFzM2IwNlgxY1VTNG8vQnVYY3RUdzk4akxqb2VnTWsvakdmK21oKzR1TmMvK0dMaE96eit5YTA4ZU9rclZYeVdzNzNNN3lNZi9wUFdjVWR3NTBWUEV1bHV4TDN2WElGbGg3am40aGVyQ0NuTll4SVoxZThaSG5qdmFwNmVPb3IvRy9ReUhaTzZWL0g1eGNJY0NnbzNjTlVaNlZYTys0SWwyR3BWNlU5UVcvWkRUZmhEUGxia0wrWlA3MEtXNWYzR21aMHZydE80WFdHcnhlY0wzaUg3KzJlSmkyN0JJeW12MDZaNUIzNVkrZ1ZBK0xFWStDSlBmWFkzbWU5ZFRkOWpVa2c1OFFhYVJEV3I0bWRZNzF2bzBxcFhuZWY5YmUzc2FtTEdwcUs4ZmI2ZnVuSmZ6aFVOd21kTlpGNzZYNkxjTlpkZ2FSNlQ4SmZFY0NBSldBRXN0VURGM2hMdGMwcEZPZXd4SnZ5ZkRTY3NXaDVzT3YrUEFEMDdSOVJiTEdlZjFJaWZGdm40ZldXUXU1NHFvRXM3RDAxalRmSTJoZmh0ZVlBQlowUlhDQVRQWkc4aHJyRkp4OFBkbUthd2RGV0E5ZmtoZW5lTEpLNXhXTG5vMnM3RFlVa3UxbmhEcEQremtjN3RQR3d0dEZtMkprQ3ZMaEhNV1Z5M2RlM083VHlJd0djemk5bTB6Y0x2VjI0YjNwUUZTd05NZUc4N0xoTmUvcjhFSXNxRWs5cnN0eGZadkRGbE80MGloWlMrNGI5dFhkdDc2Tms1Z3JsTC9IenpTeWxuSEJkK3IwOXE3cUpaRTRObGE0S01lMjBMTVkwTUxqd3Rtc09UOTg5U25Ha0tzZVhOekVXVFVtN01qOGw1TWFGb3Z6aXZSNlkrZDZRZitMVys0NmhNMm1qdk1TcldWNEswQUYyRHlpOEtiVVU0UjRSejBqTHlIc2pPU255b3Z1UE15VXdvU2gyZGR6dUd2cjdVNTgzMFJDWTlWbjV0V01iR295RDBDakI5UTBUaWd3RHVpSkt6UWNDUXozZmxkMWhHN2o4RW8vbXViQlQ5VlNBbTRBOWNrNXBSeStjYnRYMlR4aVEvRDlBeE11SFJwZjY4MDBUa3htRVplUXNtWnlXK1hHYjBZZmFZNU11RzNPTTkycVVzVkRYUG5UUTI0YnZ5WTdIbHJPekhrMzRzUHk1M1BmVGVUVzNFMW1nbDFFU1ZZd1Y5S256UFlZU1FFZTd2YnB3Mk1Tdmh6eHJ2TTkxN2pjQy9kM1dmTy96cFU5bGprdThhbHJIeEtDRzBCT0RJeUtSUk15QWRJQ200T2RtMGcydFU5S3dObnFTWmZkalJ2L0R0eDFzc0dacmh2ZEJBdnpiVS9uRG82THkrYjQxTi9LR3kvNEF2N3o4aWRGV1Y0UmhzRkhSYVk1L3hDdWl3L1ZIK3FxSGdDQmNPRGc0T0RnNE9md2xIYjU3LzVhSm0zZGNKMGxvTjY5V2FiQ1pjUHljNFpIeTN3YmJ5dkFobktwS1AySS9zelh3NU55MHU2djl5cnpNaWZkYnRDTU1RSGFJUVFtU2hpdjFBemkwTFhrSDJxU1Q4QVNHbmVNSHF3UkhIUEk0YVQ0TWM1NDZLVEFGZVpkL0sxeC9VVEIzNXB6L2wyZTRoYUhnOUxrUU03dTczTkI1WFpFVm1CY0J2NjM2bVJXd3lwdUhDRnl4aC9PY1ovTHI2TzRiMnZwbjJDZUZNL01RbWJSaCs2dTI4TWlPTHpQZXY0ZDZMWDZCNVRCSUEvWHBlVG9RcmlzT2FkNkJOOHc1VkJJaVhwajlJL3ZiMUZhTEZCNy84bDQvbXZNWjV4d3dtOWVTUmRFZzhtaWMvdTVPSFA3aWVqQUhQMDZ6U3dtNlJieHZ6Vm9lL0Y1M1M4VHl1Tyt2L0tQRVg4dUQ3MTdDNU9KODdMaGhYMGJPak11MFR1M0xUdVEvenpOUlJqUHZrZGg0ZC9DWUpqVnNCc0dUOUhONlkrU1NKVGRyUXAvT0FLdU9XNTRjVGh1TExiR3VpMkIrdVZGRGU5UHViSlZOWTVsM0FzcnlGck5uNEo3YUdOOFVsTnoyTTZNallXdjNVaFY5WGZjZkU3NTltM2VZVkhOL3VURzQ0KzRFYW01RkhSelRtM29Fdk12RzdaL2hzWGpaZkwvNlEwenBkeEpsZEJ0SXg2UmhFREk1djEyZVA1bjVxNnQzN0ZQdStjbmJYUVJYUG1aQVY1TU01MWFyMVZXTnpVYmpIcTl1c2VSSDBRUGlzekZISnh6TDhsTnZva0hqMEh2VkphVWlvS2tFcmdLb05hR2pHUDFZMXJEZEJoNE1DM3paamtidXhOVk5FK2svNXBvak83ZHhFUlJpN0gzZ0FNQTBZL1k5bWZQSnRNYlBtbHpKM2laL0lDQ0UrenVTeWMySTQ1NlJHRmJibjlvNW05c0pTdnB2cnd6UWhxWVdMZnd4c1RKL2pkb2k4aGdHai9oSEh4RThMV2JEVXowKy8rV2pYMnMwOTF6VGoxeVgrT2dzWHJSSmNYSE5KWXo3OHVwalpDM3kwU1FyL3pXNlpZTkkwMWlBNTNvWEhKYnUxZiszajdSU1ZLSmYzaXlVMmVvZDkyb1d4ekYvcUovdXpRbm9jRlVHVEdBUFRoSkhEbXZMYXg5dFp2Q0pBNDJpRGdXZnVlMStyY2x3bWRHN25adlpDSHlWKzJydWFhbStnMnM1dGgzM0hGazRVa1ExcUc1ZE9HcHZ3YmZpc1NtcDYzclVpdkF6NlFPcmQrWk1ualV0WVZyK1J3cVN4aVcra3BlY2VqVTJWRWtScWFJeFkvS1JFcHBTWFpoS1J5MVJSc1lsUHk4aS9iR2RmaHUzNjZjMnh6ZFlZeW1oRU8rMStka0hRY2JWZFZXUWI4RHhBWnFiWUtSbTVhVzZWZVFaNjA0aE1mVDNvMy9zTkhhWWRmQlU0dXl3TVFPNDBDRlhzbEZGYkxzZFFWRGx5eUQzZUdtdVlHaW90SzMvbEdwcWUyOWFGNlZMczVpam04UFQ4RGlIVDlHUFZuTzAxdDJSamRDdkR5aFhEUEQwa1JnR0FXbVp3UnFhRVp1eGsrMVpXMHV5MGU3elhxUEs2R0hZbm9FSzRTTTN3UGl5UXBpcXZUUnFUbUEyUWx1RjlCdUcyMVBTOERaUEdjTWVlUDBJTkUwZTRjSEJ3Y0hCd2NOaGpjbTZkZjlUdXJhb3lONnBUZEFRMFJWbVNjL1BDV2JYWnZUMXl3WTlBdFRveDc5dzYvMmJnNXByR3ZETnkvbDNBWFR1Zkw4dnFlTFRzdjZyY1V2VXdaK1NDZDZIbXpyRTV0eTZZVnR1MS9VNG1kbW5tcHV6SXVQaXJSRGhKbERQUEhkZnQ3Uy91WG5Dbzc4SmRCeHhiN0M4a2FBVWExQ0psbENlRzZZdmVaMlgrRWlJOTBlSHNBTzhDTGp2aGVoYXQvNFdYcHo5RTNyYTFYSGJDOVZ4eTNOVlZ4cDUzekdDS1NyZnl6dXgvY2R1Ymx6Q2c1NVVNNkRXQ2diMnUydTI4bGgzaWpabFBNbTNCVzNRNzdDU3VQRDI4TUg1Qys3TzQvTlE3ZVBPN3A4aDRPNDJiK2o1TXQ4Tk9BaUFtc2dtbmRicVE2SWhZaHZhK21VMUZlVHo0L3JYa2Ixdkh6ZWMrdXN2ZUdMMDc5R1hEU1RmeXpvOHZNbWJLU0I1SmVaMWZWc3hnd2xkaGJmSFc4N1A0Y2ZtWHpGbnhEYkZSVFZGVmZscnhOWWFZZEQrc2Q0V2ZUK2Rsczdrb2p5aFBORVcrN1h6M3gxUU1NV2tXblZCeGZlMm1QMmtiMzRrTHVnK2xVOHRqT2FybHNSVVpENTh4aWRKQUVVT2YzMFcyZzFiVitiNzVmUXFmL2pxUjFSdVhFaHNWeDhqenNqaWw0L203Zkh3Tk1ibml0RHM1dGRNRnZQTE5XTDVlL0NGZkwvNlFtTWdtM0Rmd0pZNkkzN08zd1pxeUJnb0tOL0RFcHp1K2U4Nzg0elArL2RYRGUrUzNNcnRTTjg4K2VsQ0ZhT1lMbGxRVEdUWVc1dkxhdCtPSWREZkNiWHJ3QlV1WXZYdzZFYTVJa3BxMitjdDhWcVp0ZkNmYXh0ZGhuYVI4dnUzaFNoRnVWOE41LzdCc2krMmxtOHNQVjlabkxBNE5sNXdYRTRwU1IrZStDL1JadVQ0VSs5MWNIMmVmR0lWeGdFcEdqUmdReTRnQnRRdkpiaGRjY2xZMGw1eTE2MmJWZzg2T1p0RFp1MjlvM1RUVzRPYWgxVVhtRG0zY3BKeGJWUWpvM1MyUzN0MXE3cXQweG5GUkZka1E1Y1RIbVR5ZkVWOW4rNUdwVFd1MFRXeHU4dnJEMVV2emR6ak16U00zNzNLaitsNGpJblErd2tQVHhnYWxCVmFzV0hadk1uVTZsV3J6Tyt3ZkRHWDI5a2g3MHBUTXBFb1o0NktUeGpBaE5jUGJYNkFmTGowSHFGZmhJalU5ZHdUUVZxRUVnd3VEdnJ3QlpkOWd6aktza0F1WUNhVzNwbzN5VGxNajhnL1VkNUVJZ3VpYk5YMktzQWxlRGt3RVVOVmZnNUZtOVhxaGRjVHRzejhBanE5OExpY3J1U0ExUGUrMDZNMEpheWRNa0dCYXhqNjBIb3h3RDdJTDNSN0RVL0loaXRqQlJsWFRkRjBsdlEwQXcvN01WZXNIcHFvWERKRWZGVHY4d2haUTdHV0daUzhDVnFuUUtPWHUvQ1JzdXdWbE9uRmpReE5WaUE3Wm9jM3FNandBYXRpMTFyVExmaXhwMHBENzhtYS8vVWpTY29ETVREV1crYnpQQVRlcThtWE01b1RyeW0yUGpFaThjNmt2N3dnUmJrOU56MjIrcFRqcHVvT3BsTnFCd2hFdUhCd2NIQndjSFA0U1BGR1JxWUxFS1BxZitvN2xZR2RLNW9hU2xQRXQzZ0E1U1lTVFlsekJ4c0FoTFZ5b29YTkVwZi9tb254OHdkSUdKVndBRlBxMjhyL2Z3bTFibWpScVRyOWpMNmZ2TVpkeDk2VEJoS3dRTi9WOW1OT1A2bGZqMkV0UHVJN21zVW04OXUwNDVxNmFTZitldXkrL1k5czJEN3gzRmN1OEN6bXBRMTl1UHZlUktoa2YvWTY5bktBVjRLMVp6L1BpbC8vSDA4UGZKOG9UWHR5NXFrOTZSUm1yVjc4WlMvNjJkZnl6NzRPYzJ1bUMzYzU3NmZIWHNtSExTcjcvWXhxemwwM25vN212WUJnR2Q1dy9qdllKWGRsZXNvWGZOL3lLUCtURHNrTWtORzdGVldlTXBtV2xodDE1VzlmdytjSjNxdmdkY3RKTkZRMjg3N3p3Q1pvMmFyN0xIaEZ1MDhPUWsyNnM5ZnFTRGI4eVorVTNGY2RGdm0xNHQ2N2gwdU92cFgvUEs2czArdDRkN1JLNjhFaks2eXhlUDRjdmYzdVg1akdKZXl4YUFCelcvTWdxSmJPZytnSjdtMmJ0OTdveE45VGNuTHM4YTZGRldUWVBRSVFya3NlR1RLeFMvcXBwb3hZc1dET3JTdFpUODVoRUxqLzFEaUxkalE2NHp6MUZVWjZkT2hxWDZTYlNFNDB2VU13UHk3NmdrU2UySWh1b0lSQzAvSGkzcmdWQTBKL3FPUnlIQmt5dzBIemYxZGc2SzJUSmxkTytMNkZkYXpmdDI3aDNQOUNoUWRPc2lVblB6aEY4V2xCaXFOQjNlR0RqdnlmdVhPL2ZZWi9KSHB1MHNMWnJvcm9Fa1g2bzFxeVkvWVdJU0YrRkhjMjNsTEswVysyT1NFWHpNelYwRmVJN0M0akdsc3Z0VU5TMDhtdUd1L2hORlRuSEROSnFvejloV3lYM2RrN20zcGNpUzgzSXRkRHFZdXFrTVlrcmRqcDFZVnFHZDUxcWVNMWFET3Y5dEF4dm9QeFlUZjI0OG5FNTJabk50MStSc2IxNUNFNEV2VjNjcFhjcE9uL3ltS1RKNWZPcmlpV2kzZHdSU1R2UENZRGZuMytscUw2UXR5bXNZTmlxSjdrd1hUYldXNEswRW96VExOUDBtMWJ3WDRMODArT3kvMWw1dkNVYWJ3RHVrQlFFREQwQ1FFUjJXUWYzN1VjU2x3T2tqZHJVZXFrLzd4VVI2WXZ5aFJsaTBJUUpVaUY2WkdhS1BTSlRod1o4ZVcrSnlCVnhNZDR1dys4cHVIN2lZL0Z6ZCtXL29lTUlGdzRPRGc0T0RnNEhuSlNYZXpYQkh4cXRxcHR4QlNmVWR6d05nWkFSZU1kdFJ6NHJTanN3Mm5HSWZ3bFZqUGtBVzRyejhRZExpSzJoZk0vQnpNQmVWekdnNTVXb2FoVUJJYjMvYzhSRngxY3AxMVFUZlRvUG9QdGh2WEVacmpvdDZCcUdRZThqejZWalVuY3VQKzJPS3YwMHlybmt1S3RwRVp0RVlwUFdGYUlGVU1YMnByNFBzV1REci9Sc2UxcGRiaE9BRzg3TzVOeGpodEFwdVR0ZFd2ZWtKRkJjc1pCL2JOdFRtWEROOUYyT0gzVEN0WnpldVQrcWlvZ1EzN2hsbGNYdXhDYXRkeHVEeS9Uc2NvSGZNRnhWaEl1TGVnem5yQzREcXp3T2UwcVhWcjMycUtkRk9TTk92NXNScDlkY0pxcFYzQkc4ZmN1T010NTdtbUd3TXpVMTU2N0pwNGhSa1NsUmpzdDA4OFkvWjZFb3RoMHV6MVg1dVh5Z2ZlNHBncEMvZlFQTDh4Y0I0UXlabG5HSGM4VnBkelVvNFROb0JjamZ2aDRBUzVsVHorRTROR0J5WGt3b3VpUmozWjFSNmpvdGI3UFZidkswUXU2Nk1vNUlULzAxNm5iNGEralRLNHBQdnkwQmtXNnFvVGdPOGMrTUJ4c3F0QmRBUmVvOWF5NDdLeW10L09lMGU3eXBxdnFmc3M5OWI0dHRUTWtlbXpBVllFVG1scVpCbi84UEJOVFUwT1N4alRkV2pNdklUVUJaOCtZVFNmbmw1eFNaS1VJcFFHcUc5ejVSclRuMXFBWlUrR3BTVnZKbm92S0xva1VBUXpPOEo0b2FGWFZRUS82SW4zS2VicklaUUpDbHdHc0NpU0NHbEQyZnk5L0pLajdIcWlRaE9ycnlYQ0ZLQmdvWUFjdDgxMlBhMDhwR1RiNzhMbSswamRFSVlTalFKZWd2NkZKVHJBYXlDWkdoeldJSytxZW1iNTArYVV6VFZTbWpOemR4RzNaM0lLKzhOMFphdWhkVmZRUERmRnBWMnhyb0J3Qmlhd0tHbHJ6NVJITHg4SXo4T01WR2JYdDc1VG1HWmVUZElXakZoMzFCMzdmVWpGQ0NYd3MwUVprWWlFeThPaWRUQWp2SDkxcW0rRkpTOUZKUGg3d1hCTGxlMWZvNWJYUit2L0xmNjZHSUkxdzRPRGc0T0RnNEhEQlNudXQyTlNwOThWc25DWEs0UWxyT1RZc2JmTlBBdjRJUGJ2NTlVOHF6M1hKRmpNTk13OVVPK0w2K1l6cVFCSHlsOHlNakluVnpVWUg0Z2cyclFYYzVocGpWQ29xMVQreGFzM0VObFBjSzJCMDNuUDBBTjV6OVFKMXNUK3QwMFM2dlIzbGk5a2kwZ0hDMlEza2ZqTVFtdXkvM3N6Tk5HN1dnYWFNV2V6eXVuTnZPSDd0Ym00dDZwSEZSajdRcTUzWW5XdXhLWUtnTGI5MWMvMnZPOFkxYlZoRkM5Z1pCOXB1NHNDYys5eWIyeDRaTUJNSU4xMFdNR2dXOGc1MWd5RS8rdG5Vb3FwWWE5ZjhrY21qUWZKRFZldE93ZE8rMWdrNzVmV1d3VWZhbmhReS9LSllJUjd3NHBFbU9keEVmWjFDd3hXNXNLMzJBeGZVZDA5K0Y0ZW41SFZUdC9naGJYVUU5S1BxTFhIZWR1b3ViNXorQzZpaUJKNEU3UVFhcDJEZWtwZWMrdFQ0eUtUM284Mlloa2dBZ05rZFVIcS9RRnBoWCtkeWtNVW5YVnJLNEhHVDNxWTFDT0wxVkpRUjhsajBtNmI3eVN5WThpZGlubEI5SFJKU2NDY3hRbFgrcFVEdzVLL0hEdEF4dk51aUZvS2RrWnlWWGUwNFB1M043Qy9HVWJNWDA3Q2pQcGFRaWZKMHpMc0dibHI2ajdKVGxra1RCZWgya0VhZ1BGYXVta0ZXSVFERUZTbXdDcHdGYlhLYi9QRkZ4b2JqVE12S3Z6TTVLZUQxOGV4UmtQNVl3YjFqR1JoK0V5c2ZIQXdVQWxtcUNJV0JGbWhzcnoyRmczd1BTZk1lYzh1ZFJFZkh2TFBYbnpWVGtNd3laNWZibnZaaWFYdkN2U1dQaXEzOHU2Rm9RbFoyWmRFUHFQZDRacUtaMGpJcmZaV1AxaG80alhEZzRPRGc0T0RnY01GU05XSUgrb0d0QVUzTnVYVEM1dm1OcVVJaXhFamhNSzlLOEQxMm1GUCt4ZXJDbng2YVNRR0dMVFlWNXRHN1dycjVEY2tCTy9Wa0FBQ0FBU1VSQlZIQndhQ0FZWXRaM0NIdk54cUk4aXZ6YlFkbjQ0ZTN6VnRWM1BBNE5uOUR5VGQrNTJ6ZDdDT0crYitlV3hrUkhDUVBQakNheW5wcDFPL3cxbkhCTUpKOStXNEtCMFI5NHNiN2orVHN3ZEZSQlN5WDBNU0p1VlI1Njg0bWtlaS9ybXBhUmQwcVI1cjBzMEJtYmtlNm9wSDhIL1hsM0FzOExVcW93dHFYZmV4eUlGK1VEaFdOQks5SkpoNmJudGhXa0djS0MydWFZbEpXOHk5VFFJYU0yZGphTjBIaUJjMUMrTUpEcVpZSnQ0MUVWS3hFeGpoUDBwZ3JmWlkyb1V6TnlMd1JTVlZtRklkMVM3L0YycXo1VENZb3hiZEtqY2FzQmh0OVRrS3hxOVVHNWRtZkxTV01TVjZTTjJ0UUpNN2pXeGhnMmVVemloelhGbnBiaGZRbTBUL2FZNUlxYW9HSnpFZWc2a0NhcTF0TnBHYm1KdFRVVkV5RUJhSlNXbnZ1RW90MEIyK096TXRQU2MxR1Z0WlBHSmoxckJPVndYNHdobmxKT3c3QS9nM0FaS0tBL3dMQ012SUVHWEkzb05LaWFpVGtzSTYrMzRiZmZTeDJkbHo3cHNjUTNnTGRxanVUUXdSRXVIQndjSEJ3Y0hBNFk3NDZjOXd6d1RIM0gwVkFSV0ExZ3lLRXZYSkNKcmMvcXI0TDBYYlh4RDdvZjNudjNZeHdjSEJ3YU9NdnpmZ05BUk9mWGN5Z09od2c1T1YwREtUY3Vlc0hUcEVVYnk5S2IvdmRqS2MyYm1QVHR2Vzk5WlJ3T2JvN3JFbGxXTGtyNzFIY3Nmd2RTUitlZmpsaVRFV21KNnJoSlk1S2Zyc3U0WWZma0pScXFEOVp3YVV0MlZsSkcrVUZhUnQ1WTBHcDFVd1BvL1RsWnlRVTErVTY1ZlZzenRIUXFzRWx0NDh4Sll4TytIWkdwa1NqRklocklIcFAwNVBBTTd6SWJ1ZFlJY1hWSUcwVVo3cElKaUp4YzdrTU1Ua0FCNWNlNjNFOWwwakkzTlZaLzRBRUlqUlRWRGJZYWwwMGVrL2hlVGJibHBZM1NNdktMcUNSY0FGdytldk5oTnY0M0FFUm9pMUw3eGplMW5xUXNPMFF0NnpJTURBeU5TaHVkTnh6c09JU3VhYVB6aHR1bUhTREVEd0NHMG43b3ZRWEgxZWpPRHNWWHprOGJNS29nVnNRYXFKQWpjTDRnTnlnOGlwQW5LaVBUMHIwM1FGREtVNjRWMldUQUFvUWVndllBdGlEU0EwRFFLSUJ5Z1d0NGVtNnAxakZUTkNWVFBXNS8zdjJnNlNpS2FQUGRqem8wY0lRTEJ3Y0hCd2NIQjRlREZNVXVGZ3hRNnIzWjMxK0JpdjRzU045RjYzNWlRTThyRVhGS1d6ZzRPQnk2cUNyejE4d0svd3o3VnVQTHdhRVNPUzkyTFFKdVRzM3dIdTd6NndXdlR5azBEUU5PNnhtRngrMzhiVDBVYWRIVW9HbXN3ZFpDT3pMdDd2V25aSTlyZFVpWEdLMHZVbExVZExmMzNnLzJmUWlsWUl6SUhoTXVIVlFuMUl5RDBQVTFYRmtQVkFnWGlsNFo3dkZRbFFnMW42Q3NGTkhPNUR6ZFpQT3dqSUwreFJaelAzNDh2akR0SHUvWlFaLzNOY1E0THpzcjZYdUFpVmxKSHdNZmx3MHBUczN3emhDNFpHaUc5OFMzc3BKbWk5SVBBTnU5eDg4ZjlRZVhvalJGZUh4N3BENDZKVE94WkU5OWhKdHJGMzhPRW1IRFNaRVJFWC9zYkJNc3NXTXdnMU9CbzlVd2RwVG5rckxIUytWNURLV3NHOFpoR05wUGJOa0dIQjIyMDhjTnk2b3RaOElBWFZwK0ZDdldDRVc5WVB3T2VuNTJWdEluZlRKMVdpdGYzb2NLbjZuSWE0WnFTMFdmc2tYdHQ3TVNYd1plVGtsUjA5TStid1BDcE95c3BOdjM5SEhZZ1VwYVJzR2w2czhiSTlCZVZYOVZYTmZXV0VMcUVNVVJMaHdjSEJ3Y0hCd2NEbGJDbjduaGIxTGRRU3o5QkVQdldyeCtqbWRMY2NGdUcxbzdPRGc0TkdRMkYrZXpjTzFzVkFtaDlrRlJHOTNoMENLSVh1VVI0MFZVTDU3NGFhRzdZSXZOZ0Q2TmFCVDVOL2xnOFRmQ1pVcTVjSUVGblRqRWU2UFZCeW1aK1RGdXYvZGRRYzVEK1VGVkxzOGVrN0JpVDN4TXptcnhPOVU2b2xWblVsWlMwdDdFS0JvNkl0cVFJNGVsZThIbVpwQkV4TzR4TE4zYnVkekdnTUxzTVVsdkE2RHlDYUxQbXBDV2Nyc3VRTDM5VkpnMTZmSG02OHJ0aDQvT3ZVZ05PYVlPMHljaThodFEyTmh2akV6TDhOWm05MXQyVnRJbk81OU11VHMvS1VUSlZGU09SSFNBaVhUemxRYk10OFltL2xCaGs2a2VqNUgzTm5DMG9rOU1laXlwb3I5RFdRK05pajRhYWVuZWVZcE1telFtTVIwZ2JkU20xZ0EyY3VrdVMwV0YrOFFBS21wNGIwWjV1L0p2YkVhbWhOTFN2UWo2NTZTc3BBL1RNamMxOXREc2xkY3l4VmR1NDJxZmR3WkNBbWpyM1Q1cXRhQ3FGNlZsNUQxQVdIREpVOVZiZ3N1VC9wV1RVM04vamtPVnY1VndVZkRmVTJMVjUwNTA0NDZ4c1JyWmh1R3A3NWdjSEJ3YzZvcGF0bTJJbElwSk1WYXdzUGxOMzY2dDc1Z2NIQndjOWl0bTZaK3EwWXVEVnFESFQ4dW5jMzczWWZVZGtZT0RnOE1CWTg2S2I3RHNFSWd1dDB4cjZlNUhPRGpzR1RsWnlRVXA5MjY4eldNSHRnUkR4cldmLzFCTXFkOW0yQVd4UkRvTnV3OHBYQzZJaXpWWUJZaGg5S2p2ZUE0MSttU3F5KzNQKzFpUU14Vjlha05rMHVnWm1SS3E3N2gyUm9RblJJbFVJUUp3b1JSank5aHlxVkloVW1FdDhEYVU5WDdJeUowSlhPMk95TjhrSW5IWVZVc3pxVUVLY0dVZFF6Z2F5TnFWZ1NyWlFEWGh3dTJ5UHhLbEs1QzJ1U2hwZXJPWXZHOU1RNDlQVGZjK0YvUW5adEJvVXpPUEwrOWRoSk9BU1pPeWtrYlZNYVlxR0dLM0dwYXg4YWdhTDJxb2FmbVBxZmR1UFV4czZXQ2hyeGh3V1UzbUY5eWlFZmk4aTRKNEp3TVY4UmpDMWVGN2xVdjJKa1lBRVIwQnJBY2RiUWJsaFRlZlNLN29vWktTb3ViZlJjQTQ1SVdMalMrYzA5a1FIV2docHhoK2FTdUdSdHFvVzlWd2lmNWQ5aTg2T0RnY0NoaW1xWUNGRWxMREU5ejByM08ycWpMSEVQMm11TFRrb3paM3pDcXQ3eGdkSEJ3YzlvV0N6YUhDRm5GOEQ5cDk1dEtwY3U0eGd6R01odHQwMThIQndhRTJiTnZpcHhWZm9hZ0t6QzhxZFcrczc1Z2NEazF5SG0yeEhyZ3VMY05yQjBMNmorbXpTejNyOGtQY1BLUUpUV01OcHl6aklZTExGSnJFbGkxeEdWTHpvcXpEWHRPeU5POG1NVGhUMFg5TnlrcStzNzdqcVkzc3JPUVd3KzdjM2tJOHhZdEJabVdQU2JxNC9GcFpmNDNmRmZtMDhoakZlRWJROTBRMFUxVTNCcVBNVnl0ZjMxeVVkSDFNODRLYmR6ZTN4MjhYS253WWpEQXUzNVZkMGFiNFlFM25EZFhSdG1GRVRIb3M4WE9BbEV3OTNlUFBHeXZDYlo0STcvbFlFb2VRb01xekhTTVQ3d0NwcGR4VEpjUnVPU3dqYnlEUURpc1l6dHhRZWQ2Z0ZzMUpBT1VQZ0VtUHhxMU95OGg3OEsweFNhdFNNL0pxTkovNm5QaFQwNzN2aVhCblducHVUdmFZNUo5VFIrV2VvTW93Uk5lQ3ROeHRqTFdnOE1pR2lNUUhheExJM08yOWcxSXpja2ZaYWw3MzFwaUVRN3JVNUNFblhHZ21SbDdpdVMwOGFwK2pNQktSRXhXcFVDalU5SUNZR0dLQTh3ZmF3Y0doZ2FGcWcyMGpkZ2pVUW9UakZia2hLaks2ZE5NTGZmK05aYi9jTEZTeVVod1J3OEhCb1FFeUkzT1Y3OUpudXY4b3lGWDUyOVpGcmQyOG5NTmJkS3p2c0J3Y0hCejJPOTV0NjhqZHVnWWdZTnY4OU1YZEM0cDNOOGJCWVYvWXZzbStJN2FabWF2bzdYK3NERFo1NnMydERPZ1R6ZkZkL3hadHRBNTUzQzZoV1pQd1pnOVJqcXpuY0E0OURFWUFFRExyMUlTN1BoRjM4Wk9DeEtQOGVOMTE2cDR3UVlLWm1Xb3M4K1g5QzFHUEllYWpsZTBuWlNWOGtKYnVYWWRJYTBYK25aT1pVRlQ1K3RUbnhBLzRkemR2V29ZWFZLMmR4OWVWaVdPU1oxUSt6c2trT0h5MGZxbkNJRVE2b2VUYktyVTIvRTdOeUgwRDVRaEJrbFJJQW1JRTZRNzJFRUhXMjJMOFpHQ2pxb005a1VsVGF2SVI4T1U5SjNCYStYRjJWdUpETmRtcHFJaEM2dWk4SzBUMFNzQlErTmNGdCtncFl1YU5WMlY3bVNEMGVFVjg2ZDdwYXNqdGt4OUxYRkNUenlHak5uWisrL0VXUzhxUEJXTitiVms5b3BLRWNCd2Fidmg5S0hOSUNSZWJ4dmRwdmNWMERYZGhwNmhJVHdERXhHemVGak91TFdiVDFraDBDOFRUQ01NVkJTNTNQVWZzNE9EZ3NBZW9vaUVmR2loRmZkdXdDNzFZVzlZUTJyZ2NTcmRFSVl6RWtDdTNlR0ttYkhyKzdEZWF1YmZPa092bjFMaWJ3Y0hCd2VGZ3hURHQrYUxHeHRKQWNacy9jdWM1d29XRGc4TWh5WnBOeXlqeWJVVlVDaTNEZG1yUk94eHdwa3hvV1pKeSs5ckhQVzdYSWpYa3RaWHJROUgvL1dBN2Y2NEpjbG5mR053dVoyT25nMFB0YUJjUU1PMVAwOUp6N1JwTmhPTHNyT1JlZjNGZzFUQmRrbW1IQ0tud1VISHp2SnVHcGVjK3U5U2Yxd2tZaURJa095cyt0N0w5c0hUdlhZaTBCaEQwaHJUUjNzblpZNU1XSHVnNEw3aEZJeUR2Y2dBYm8xWDRyTXJ3ZXpZZWE2dDFvZUFkcGtnWGhTSlJIUmZRaUVkenhqYmJWcHMvVVlvVm1hY2lxMUY3dFlwa29Yd3lhVXpTN1NBYTduRmhneGlSVnVtV0JOdnd4NmhGakxna1ZpMWlCSWxGdEtNS3pWTFQ4KzQzUkdaTXpFcVlXZU5jMEJia05ERTBWcFVwaUs1RDZOSXMydnNoeUlsaTZNM1lXbHplemlRbFJVMlJ2TE5FcFNOUVRiaElUYys5R1lLUER4aFZrQWcxUDcwcW93WWRCTEFNZTludUgrbUd6U0VqWEd4N3FlK1JsdW9FUlU0VzhFaEVESjZPNXhMUi9nd2twam1HSndieE5LcnZNQjBjSEJ6Mkcyb0YwVUF4Nmk4a1ZMQVUzMjhmWStYOTNrVFZUbE5EenQxa054a1BQTHBiUnc0T0RnNEhFUVdiRmk2SmI5WjlmZEFLdEZtMDdoZE9QNm9ma1c3bk01eURnOE9oUXlEa1o5RzZuL0VGUzFGc3I1bTA0T2Y2anNuaDcwSE8wMjFLZ1hjdnY4ODd4N0wwbmNKaWpwMzZYWW5wQ3loRHo0c2h5bW5hM2FDcEtDb2lBSmtHWk81K0JkUmh0MXh3aTBZSWVSNEFFWTZzdGJlMmNsQmt6cjM1U05KSzRPckw3L00rWW9mMFJVUGtjUUFWNWhuaStxNnliVnA2N28yS2pGVllMdkFmRWNrQ3ZoZ3lhdU5abFhmLzc0N2g5eFFrcTFvSWRldjdjZmxkM21qTGxmY2hjSTZpdjR2d1lscEd2dCtXL0cycStvVUFxckpJa0x1Qy9zaFhjNTV1c25sM1ByUEhKUCt6NnIxNTcxWEVCNktwR2Q0UGxHQS9BUVI5d3pZQ2dDQW1vSUJnS1Zva2dsdkJoZWdneTlaNU5jMlRlbmYra1dCM1VkUXZ0b3ljTkRicHVldXVVM2Roczd3SFJjaEErVFE3Sy9tRnRJejhLOEdXekV3MWxvVHkyMktCWmV1R2NqK0tFUWVLS0U4ZzBrcmhmeEhCRmlGREN2d1lpcXJkck9ZN1ZVRzlweUJzeXNsS0xxakw0OTJRYWZEQ2hiN2N5NzB4MU9UOGtNMUVSQnJqaXNTVmVCU05UcjRlVi9OMjFQcUc0dURnNE5EQUVkT05SRFdGcUthWVRkdmdPZUpVL0lzL3BYVGVPMExwbGdSVUh0bjA0am05YmIvLzJ2amJaK2J1M3FPRGc0TkQvVE1qazlEZ1orMkppSG5Td3JXeldiMXhHWjJTdTlkM1dBNE9EZzc3amR5dGEvanh6LzhCb0RiL2ZYY3dmNHNHbXc0SEQyOCtrclJ5YUhwdWlpRjZsMlZ6emRjL2wwYWMzRDJTVG0wOTlSMmF3ejRRRzIzZ2RrRWdpQ2ZsN2lzVGNzWmxldXM3cGtPQnNsSkpEV3B4Y2Npb2paMXRLemhhUmM0UmRKTWlNMUV1dGdtdFNzdkl2Zi9JaUtRbmx2cnlIME4wdEtpdU1leUlzOTRjMjJ4TldvWVhoQ3lYR2Z3bExUMzM3dXd4eVMvVzVIOTRlbjRIRyt1L0l1U3JpdCsyclJORVFOSGY2eEtmNWRiM0JEa0hsYnNnOGhYd2ZZM1lPYUs2RkpWQ1JEOFhNUmFDdWwyUnZoR3A2YmtCeExDdzFTT0dScWdhRVlKR2dIcFVKRUpzL3JPckxCRlY0MlZEK05CR3Q0blkyd3hjMjRLR3ZjM2owMEtmbFZpWTg3U1VBcVJsZUY4UzFUN1pZNUtPcmMzWHBIRUp5OUxTdlkrcW10TW1qVTM0N3ZLN3ZOSEY3cnhYREJpTU10OGRHVEVjd0xidHpZYUJzY3lmbjJWaWQwQWxhRWE1ZnF1SVNlemhncUNxelVSbDVLU3hpYytENk9YM2VYKzNRaWlpajZSbTVQWkFKVkF4dVNDb3Q2ZUk5RUwxcGJvODFnMmRCaTFjNkR0ZFBKczJOYjNCRU9OaGhNWkdzN1pFSFR1VWlQYW5nOUdnYjgzQndjRmhqeEZYQkpIZEJ1RnVleEsrdVcvaC8vTnJDUG92TUNJaTN0ajRjcDliV2x3L28wNGZJaHdjSEJ6cUczVlpyMk1aZHhmN3R4OCtiY0Ziam5EaDRPQndTUEhKM0RmWVhyb0ZSVmVLSi9TZitvN0g0ZS9KVzJPU1Y2WGNtSi91Ym1LZll0djB5TnRrMGFsdGZVZmxzQzhVbDlxRUxCQWh5S3FTM2U1UWR6aTBTTGw5V3pOUFpPbmRvQU1nMUFYd0FTL2FnZWlISnovWmVPUHdld3A2cW0xbGdTeGI1c3ViTGtJZjREZkZ1UGpOc2MzV0FHUm5KWTFKUzg4THFqQkdoQmRTTTd5dVNWbEo0M2VlYTdzdGViR21uQW9ZNFV3ZkxWR1ZLWjdJeUdmcUZxMzhEQ3pOSHBQNEpFQktwcDdnOW5tdlEyU1Fpa1lJY2k2cUZ5TzREYlFzblVnSk56QVdwS0l2dDRCcUtWR2UrM2MxMitReENkUHFGbGZkeUI2VGRGLzV6NWFMeVFMOVZWbGtoamozdGN5NHJRQ2hRT0tYbnNpODcxWDFia0ZDaUR5U25kbDhlOFVqb0xKRVJYOFhsY0dWUlpjM0gwbGFtWmFlZHpmS0tJUi9WcGJNL3ArOU80K1BxcndlUC80NTk5NlpUSGFXa0lSVkJCRlgzT3ErSWJqVTFtb1hxWkxVL3V5bWJiVzJiaEQ0MWpadFZjQ2wycnEwVWx1dENxalJ1aGZyQ2lvQ0tpb2dLSnRzUWlZTGdTeXp6NzNuOThja2daQUVBaUlUOUhtL1hyek0zT1c1WjI0bVFaNXpuM05VVVVTcVZabmFHTkJ1MnlSK1Q5cW5aL2MzMXhaZkxaYVVBWGxXNzZIa2pCcUgzWE0vc016eVJzTXd2cnJzM0w1a25uUTVkc0ZRd20vZFk0R2NZYWt6WTlNOXA1M2YrNG8zMXFjN1BzTXdqSjJwdUdKcDA1aS9ISEdEQ3Y5NmUvbUx6cmVQK1pIcGRXRVl4cGZDbXBybHZMSHNlUUFYOVNaWFhMRjB0NXFZR3NhZVVIRnZZVk5KV1RDS2dPdnB6azh3dWpYWEJkWFU1R1pGeGFIeG5aOWhmSm5VNU9jMTlJOUZMbEpsQ3lMWEo5Qi9WMHdxYmkwbDlNak5mZDRIemhsN2JVT0IrRU0zZ3p5UWlCWmQwYkxhb01XMHlVVzNqeDFmUFI5eGI3S1Q4cytPcnZYc0xYMGFBUnRVeG96QnFxaVFYVm81Mk9UYXQyU3NMZ2kzdks0b2x6aHdkL09mYmFoOHE3d3lNeEFKK1B5WnFvMWhUL005MTl1UzQybHYrbm9oOEdyQTY2eUo5ZDRnRm45UlZWc0MvckVQYjVPWWFMNnZwM1IyM29aQVVmbkFwcXBKRDk5VzNLN0VXSE5DNS9Zdkp1Sjl5ejZadU5BeDJMVWpSLzlVeFpvTUZuYnh3ZVNlZXlOV1JuYTZRek1NdzBnL0VTeC9Ob0hETGtBQytZVGUrSXV0OGRDUktoa3pxKzhaZVdiaEZiUE1rbUhETUxvL04va0N0ak1Qa1ZNZWVldE9yai92ei9pZFFMcWpNZ3pEMkczeFpJd24za2xWZGxCbE1hNzFRcHBETWd4RWFBQ0l4a3ppWWwrbXFyak5IUzBFamFVM0dpTWRacFZMY3N6VmV1ajJpWWp0emJnOXIvYjhjVFhITlNjZk9qNW1TdUZid09rN3Y2cG9SY1d1bHp2YzBiVzNILys1Y3NJN1A2NjlhWk9Majl6bGN5WVYvN3lqN2RNbkZkMEczTmJoT1RjWHZ3cTh1cXZYYWs2MnBDM2hzcS9ZNTVZbUtFamRxRFBQdEN6cmo0amdHM1E4dVdmZllKSVdobUVZSGZBUE9aWHNVNjVFQW5sWXduRGJjbTVhZmNmSUh1bU95ekFNWTJjcXJsNnlHZEhwaXNaV1ZDMW0wYnA1NlE3Sk1BempjMWxaOVJITEtqOEVTQ0Q2YkVYRFF0T0R6RWc3VDNVbFFIV2RhYld5TDB1NlVOK1kraDZxU0plYktodGZManRMV3JUb2V1TEFNTkpybjB0Y05ONDNzamZLbjBEN1dMbDl5VHpwTWlTelo3ckRNZ3pENkpiRXN2RVBQWTNBVVJlajRLQ016YzIwUzlJZGwyRVl4azRKaXZBaXNEb1NiK0xsajU2Z0tWcWY3cWdNd3pCMlN5UWU0dldsVDlNUTJReFE2WWszZzNLOGRNZGxHSUxWQ0ZEZlpENk8rN0trcTlRM3Rud1BaVU5hZ3pFTXc5aEQ5cW5FaFQ2T25YU3QzeUZ5TEw1c3lUbjdkemo1L1JHUm5aOXNHSWJ4RlNXMmo4d2pMc1IvNEZrZ1ZpYWVkV3ZEdldjTVQzZGNobUVZTzFQeHEwV3JSWFd5Z3Z2UituZVkvZkZ6NlE3Sk1BeGp0N3k1N0FYZVh2RS9GRnpYYzI5ODhsZUxQMGwzVElZQllLTXZBU3hmbTBoM0tNYm5rRWhBOWViVWlndlA5V2FsT1J6RE1JdzlZcDlLWEd5cUhmMERGZnVYV0Q2eVQvNDVUc0dRZElka0dJYXh6OGc2NGFmWWhRY2lRbFlDNTk4MTk1M2FOOTB4R1laaDdNeXF3S0xwcXZwUTBrdnd4RHYzc2ZTekJla095VEFNWTVjc3IxekVqTGZ2SXVrbUFKMitKblB4ZyttT3lUQmF1QWx2RlVyamxrYVBLbE11YXA4VlR5ckJUYW52WDZhZE16dk40UmlHWWV3UiswemlZdE05cHcwVXNhNERiS2ZmQ0h5RFQwNTNTSVpoR1BzVXljd240NUJ2Z2k4VGhLUEU4MzFQd1N4Wk13eWpXMXR3T1FtSkpTYWlmQnlLTitwZEwwMmtjc3RhVkUwVFVjTXd1amRWcGJwK0EvZSs4anRDOFVaVjFVOWQxeXRmY0RubTBYYWoyMGo0SmF5d0RtRGwybmk2d3pGMjA2cjFDVndYVkhYTkE1TnlhOUlkajlFOVhYSmRNTHQwUXJDc3BLeHkvSzZlV3pxaDhwQ1Nzc29yTHkzWEFNQ1lNV3FYbEZWZVdUS3h1bDBUN0pJSlZkOHRuUkE4YjFmR0gzTjlkZkVsMXdVN2JXQmNPcUh5a0l2SDFmVHIwbGpsNmdkdE05ZHh5WFhCd3RJSndiTHR0N2VlODMrMS9UdmJaNlRQUHBHNFVCQWs0eHpnQUh4WlpCenlEYXhBYnJyRE1nekQyS2VJV0dRY2NBWk93WUVBZnRUNmJzMDlJNHZTSFpkaEdNYk9WSVNYVm51cTQ0RGF6YUVhL3YzR2JkUTJtcDYyaG1GMGIxdkN0VHowNW0wRXQ2d0RwTUVUL2UxLzZoZXZTWGRjaHJHdDZDWU5JU3dHbUxNd2l1dVpCd1AyUlMvTkRhZStFSGsydlpFWTNabWRVK1NxOGpORWJodzd2dkxRWFRuWFV6bEpSTzZLTlRibUFHUWZpazlFN2tMMXpHMlBLeTlYQzd4L0tQeHBSK05kWEZaOVZFblpscDRBbDVacndPOTRsYTZQcTF2Mmwwd01YbHhhdmltdjlRU1ZaMnc3K2ZMTzRpd3QzNVRuandYbmxreW91ckZOL0g0ZEEwd3FMYXUrWnZ0enhreW83T04zRTIrWGxsVzllTzZ2TkdObjF6RDJIaWZkQVhSRnc1OVA3SW5vRDBFQ1R0SEIrQWNkbCs2UURNTXc5a25pWkpCNTNQK2o4ZG5yc1hCUFVyRkhBOVBTSFpkaEdNWU9sZU90dm0vaC8vYVBqYmhaMFRzV3JwdkxYLzgza1hIbjNVbHVabzkwUjJjWWh0Rk9RMlF6ZDc1WXh2TEtoU2lLNTdsL3NMYTRUNXFHM0VaMzg5elVmdUdTOGNGNVdIeDc5WVpFSUZqcjByOXduNWdxTXBxdCtpekJ5blVKVUJvOVlYcTY0L2t5R2xtdVR0OW8xUmdSZmdSNmtFQWZWZGtvd2p6UDA1dG5UT203Sk4weEFvd3RxLzY2aUZ2VzJmNTRMSWlBQStLSThOK1NDWldyZHpTZWV2WnZIZGY3SUtsWm1aYUVjd0E4ZjZ6WDJHc2JDQ1UyWmZnQmdheXgxellVSkwzY1VNVWRFbGtSRFI0aklyMVFmYUN6Y2NlVVYrZFlNZmNWMGNnNzVlWDZ6ZTB6K2lWbGxXTkVtYUd4eEkzQURXT3VydStGUkE1UWxUdDJkZyttbGZkdUtDa0x2aS9DeExGbHdZOW1UQzZlQVREdDV1SjdTeVlFeDREZVZEbysrTkswS2NXTEFTNjdUSDFOR253Q2tVRUtEODI4UzJJN3U0YXg5K3dUS3k2Uy91d3pnUk1BTW8rN0ZIRk04c3N3REdOM09VV0g0TnYvWkJReVJPVUdmUnc3M1RFWmhtSHN6SUxMU1R4eDFhSTdQZlhLUFhVank0TUwrZU5UbDFPMVpUMmVtbmxBd3pDNkIxV1BxdnJQbVB6Y1ZYeXk4WDA4VFVZVi9mMlR2MWw4UjBYNVVsT0h4K2lXWE05OUU2aU9SSlZsYStLbUhPTSt4UE9VZVlzaXVCNG84b0didE5hbU82WXZvNko0MVVHV01CM2xPRkdDaW53Z1FpK2d4Qkw1b0xTczZ1eDB4d2hnQ3lGVVB0dlJIMFhlVkdXYUltOXUzVTV0UjhlS1NNVHpjYnZsRDljQWR3QTR1TXNzZjdqRzd5VS9TMTFWLzJENXd6VytRUFVWcWRkeUpvQ3EzZW5xbjRyeXdpWTg2MnBFdnI0OEdpemZkdC9ZQ2JVSElmSXY0TldOR1VWL0FQQmxoRWNEWU1uL3VuSWZOb2VLcmdRK3NrVC9kZEc0Mm9PYjQxTEY5M05CTEJWdWFqbTJxWGZWYlNKeUdzcS9wazhxdnFFcjR4dDdUN2RQbyt0Zno4M1laQ1grSklqUE4rUTBmSVhEMHgyU1lSakdQazBzaTh4alNrbXNtNDhrWThNM2J6cnJwL0R5ZmVtT3l6QU1veXRDRXA2Y3JWbHhTNnl5ZFp1VzU5MCs4enErUHVKaVRoMytUWHlPUDkzaEdZYnhGWlp3NDd6MXlYOTVjZkZqcktsWmhrSVltQkxOcUxrdDNiRVp4bzVVWlM5ZjFDOTY4QWRKbDBFTGw4VTU3ckFBT1ZtbTFQdStZTTNHSlBNWHhWQklDdnBTVFhaaGJicGorakx5eE5uc2VjbVM1S3FpeHlzcXhBWDRWdm5Hckx5b2RUL0NXRVduQUMrbE9Vd2VtVlQ0SnZEbUQ4WlhIZUdKL2lqaFdwTjl0dnYvRUxsWTRERlZlWHo2NUtKUFc0Ni9hRUxOZ1E3dU5hcHlIc2pSdUdMajZLOVIvdHh5M0VXL3JkcGlKZVFSRVQxUFJNZUxwK2U1MlBXSTU3ZUVWeFc1UnoxNU5PbFlMYXMzemxORnhmTE9MUzBMdGt2b2lFckZJMU9LRms2ZlV2UlFhVm5sWVhnOHYrMSt0VFJIWE41UkFtTm1sVXNTUUVRdVZFWEZvMC9waE9vTHR4L1Q4cHgzSHA3U2ExM0w2NWwzU2F4a1l2VWw0dW5veDI3cC9Vbkw5aG1UQ2o0Wld4Yjhla2FnNk8zV2VKREhVZTIxSVZCMCtlN2ZlZU9MMHUwVEY3VjIvRkpMckFNbEk1ZkFFZDlMZHppR1lSaGZDblplWC96N25VaDgxU3hVOWRjTjk0MThNdS95V2VaL2NnM0Q2UFptWHJVeTlxMzcrdjNGSHkzWWFJbjhiVzN0OHN4L3Yza2I4MWErd29YSFg4NEJSWWRoeVQ2eHFOZ3dqQzhKVHoxVzEzek1FL1B2WSttR0JVUVQ0WmFreFJYMU1hMTQ2YXFONFhUSGFCZzdNcXY4ak9UWWNSdnVFZHUrWU5HS0dNdlhKVGo2SUZQcG9ydExKSlczUG9pd3VkRUQyS1N1OVhqTFJLK3haMVhjVkxBQm1MSHR0dWZLKzRVdm1oaTgyVkhHb3JwZm1rTHJrRm95VE5CZld6N3Zma242cDJFbllpaGpSUFNtMHJMS0JZajhSK0Y0d1QxZlliNHFsOHlZVXJqNkIyWEIweFc1d2xQclVlQlRnTWR1TEZvRnJCcGJGanhJQURlWlBYL0c3WG0xbDVacklCR3JBbGd6WTByaFd3QS9HRjkxaElxZUpPZ21oYkUwNXorYlMydGxJUHFaSi9KZVNWbmxVY0JnaFRBVzMwaEVxODV2UG5hVTVTWWQ0RTJJL0xwMFhQQkZ0UUxMME9nM1JSQkVINGIySzhJOEVwY0FqNVJNQ0M0VVpXaHFZMnBGZG1sWjFSOGcyT2I0UkxTSzByTG1iYzByelBwSHE3N1R1azEwMmJSSmZZL1pFOThMNC9QcDFva0xMUi9wMUZsV0NZRFQ3d2ljbnQzcTk0QmhHTWEreThuQVArUVVFdXZmUTJOTi9STkorMnZBaStrT3l6QU1veXVldTN4akdEYisrM3QzSHZhQkpjN0QwVVQ0MElYcjNyWS8rdXdkamg1OEt1Y2VVY0xBM2tNSitETHhPNEYwaDJzWXhwZFFQQmtqbG9pd3ZtNGxMeTU4alBkV3o4TDFrcWxhVWJBVU4vR1RpbXVXdnBQdU9BMmpxMmJjMHYvbGtyTEtpa1JTeGxUOHI0bkRodnJ4Kzh5cWkrNnN1czdsM1NVeFZFRTl2WGZHcllVcjBoM1RWNDJqa2crS0lNdlNIVXRucHQzUyt6UFF2NHlkVUQxZlZLOFFrVkxnR0VtMUQ5aUFKMzkzWEgwTlJLR3kzZmtsRTRNWEErQnhMSURsRDMrblpHS3dNUjZyVHYyR1VEMnlaR0x3WXZXc0xZbzNKbldXWERwOVVuSHJTb3FTQ1pVdkN2U2JOcW52Q0lEU0NjRnBDc2UzWGtRcGJQN2lDRVFHdFc2MmRBMFNIUVZrNDhrbFhqS3pkYzdDOG9VZVZwRXo3UVQ5YTJPRjljMmJzMEUzQTQvdDlnMFRLVUhKM3UzempUMnFXeWN1Nmdwa09EQVkyNCt2LzFHSVB5dmRJUm1HWVh3cGlBaE8veU94c252anhwdHlnT05VK1o5SUI0OHZHSVpoZEZOUC91YWpSUmY5OWJEdmVtci9WRVRPZDcza0llOSsram9MVnM5bVlPOERHTlI3R0gxNzdFZnYzQ0l5ZmRrRWZKazR0aWtuWlJqR3JrdDZDYUtKTU5GNGlFMU4xV3pjc29iMW0xYXh2bllGcnJyTlIra3lGWGsybWREN243cDI2ZkswQm13WXU4RVY1N2VPSms5Y1g1VWM4TlJySVM0OEt4dmJ6MU1wRHdBQUlBQkpSRUZVTXNtTDdxaTZ6dVhleCtyWjNPQUJNbWRMdVBIT2RNZjBWWFBSaEpvRFZaTjNnYmlpMWgvVEhVOUhMTVFxblJEOEsxUmRxRXF4d0Z4Vi9WVkNlQ3pEcy9xcGVKY2gvTlgxY1UvcCtLcGZnUGRadTBFOGZiRGxTMVZpd0YycFdRTkZJUVpjaU1lRmdsZXBhSkVncU5LdjdTRFNWMFhYdDd5YU5xbTR0T1hyMG9uQkVsVzlYMUpMTGg0VHozcHUycFRDbVFDWGxtL3VrWWpHbGlHZ3RpWm5UTWxyclJKUk9xR3lFR1hkdzdjVlYyOTdKUlZXVFovVTk3cmR2V2VsRTRLbkFEMTI5M3hqeityV2lRdkxkbzUyVmZ0WS9peWNmaVBTSFk1aEdNYVhpaFhJdytrM0FuZnpXZ3ZreE1hcEkzdURLUmRsR01hKzViR3JQbHAxN3E4T0tNOFlGcmpmNTlubmlzV1BQUFdPWGx1N25MVzFxWG5EREY4bWp1VmdXdzVpeWtnWmhyRWJWRDFjTDRuckpZa2xvcW5wbXEwV0NqeVlWSGtoTEUzclpsNjdNcGF1T0EzajgxaTVhZTNxNFQzN1B5N3c2OWZtaCswREJ2bzQ1aEJUTXFxN2FReDVQUHg4QTJzcmt3Q3JYZGY2emN5N2hqV2tPNjR2dTVLeXFpR0lkeTlLSmtoZndSMEs4b1luOXVqcGsvdk1UbmQ4SGZGUVQyQ2xLSGRoWjB5ZmRsUFBiWnUzMXdCWGZLdDg0L1c1VWZtK2lEVVBHTEQ5R05NbjkrM1M4dVhTQ1ZWVGdIRUtTUkVaMm1hbjZrQVJtYnZ0cHNzdVUxK29kL1dOcUk0VHVCMjRGdVM3S3Q3UFM4c3EvN3doVUZ5V2lBWW5JVklJSUI3N3R4a1NCZ01mZGhaUHlmamdCVmd5ckN1eEE3aXUvY0pqdHhSODNOWGpqYjJqMnlZdVZwZVBETGpvQ1NJRXJQeisyRDNhL2V3WWhtRVluNU4vNk9uRWxqd0h3bkh4cE5NSE1Ja0x3ekQyT1RQdldoa0RWZ0YzQTNlUCtmTkJoNHZ0SDZ0WUo0dm8vckZFMkI5VHNSRzFWRTNtd3VpQUtpb2dxUzhSTVU4WUcyMkpxSWVLaDZnTHhGVlpxOG9jMjByT2VPeXFKUXZUSFo5aDdBa0xwbjR0Y2NEMTYrNjFIZitvVUZTUC9NK3JUZlR0WTlPdlQ3ZWRPdnJLQ1VjOW5uaWxpVVhMNHdBaFBDWTltbFh3ZnJyaitrcXdKRTlVem1ucDI0Q1NVRUV0ZEREUUxSTVhqdkltcUl1QWVORnJTeWUwTHdWRkRCQlFYRUI4SFkxVFdsWjE5dFp5VGgwUXFsSHZBaFY1R3RVQ2hOYitFQmYvMzZhQjRpVjY0ckdrZGJ3SlZTYzNhZFY5QWdmamNaVXZzL2dmaVZqVnRjRGRna1FVcHZTTEJiOEdFa1I1U3VFbzBLMWpsbFVPRnFRWHdxSnR3M0JkNTFzK3kwczB4L1FqUVMvbzRxM0NFVGNJZkt4SjZ4SjFMTHVyNXhsZnJHNzd0MDltVVR4UDFEa0ZFZkVQUFEweG54bkRNSXc5enVsN09KTFZDdzNYOWJMRUd3V1lKd3dNdzlqblZWenp5V0pnTWNENS94eWU2MnV5aWkxUHN0V3lzdkFjVXl2S2FFOTBrTUJQVUh3Zy8xYVBibHVyMmtnUHRkeTRlRjdZc3pRVWxrVFZ6Rit2TkU4M0cxOUtqOTA2YU5YRjR6Yit6TEt0UjlkV0pvYys4SFFELysvOFBBWVVkZHZwbzYrTWpUVkpubjQ5eEx4RlVWeVhHT2pkaVVaN0JsUEVTM2RzWHdYVGJ5NzhFSkRMTGxOZnFFZGRrZHJKTTBCL0Q5NkRKV1hCbzZaUEx2NU55N0ZqSjFZVldhcC82R0NZemRNbUZVL282akc3eTFYM1BVRitsbnJWOW1FTUMwb1JSbnJLSkpvYmNMY1EwZUdDdEMrekpQbzdoUk1Fb3R2dlVnaUlNRTg4NnlMTDBRWTNLZGNBUHh3elJ1MktDbkVkTDNHVUFpNnlBR0RNMWZXOTBNaE1ZSk42MWhuVHB4UytjV201QmxCQ0locWZOcm40OWg5TUNLN3drSjlaU1g2UzFLeE15eGVlaXNoSnJlRllISWNDeXJ4dFk5bDJ4WVEvVUhSeGlKcE9mM0g1STk3K0t2eFpoRE5SZlRmcFM2MEltVzU2eFhRcjNmWnZIaWNaT0F5YlE3QjgrSWVjbHU1d0RNTXd2cFJFaEl3RHp5VDY0ZU1vY2dsd1Q3cGpNZ3pEMkpPZS9jbXlScUF4M1hFWTNkdjM3aHh4dklnY0NCS3dMRjN6K0s4K25KWHVtQXpETU5MbDBWdjZ2VmM2TVhnNUhvOSt2RHBSY08vajlWeDVjYjVaZVpFbXJxZDgrRW1jSjE5cFlsMHcyZEpuWUVKam5kNzMzTlRDY0xyais2cVpPbFVTd0dmQXc1ZGNGL3lmNjlPUFFhNGFPN0hxWHpOdUxrcXRBRkM3SnlRdjcrRDBEY0NFTGgrem14NmQzSGNOY1AvMjI4ZU1VZHMvTlBoN1ZWa3hQRkQwMi9MeXRrbXZTOHMxRUkwRzc2a1A5Mm0zTkVQZ3hXbVRpOC9iZm52SmhNb1hRWEllbVZLMEVHQnNXZFVzUWE5MGhsYWREcnptb1Y5SGlibnhvZzhBS3U3SXJ4czdvZVpiSVpmM243MmxUMlBweE9Eb1JEVDRJR0tkTTIxUzhSeUFSeVlWUHdzODIzeUpVTW1FNEN5QjcxdzhJWGo4bzVPSzU0dVNpc1B6emVuc0hqeFlMdTJTTEFCanJ0Wk1meUJZaHNVNGdaQ3FYSDVnb1BqKzdlK0YwVDEwMjc5MXhMTE9ROFJ4K2gyT2xkVXIzZUVZaG1GOGFma1BHRWwwNFJPZzdqR2hPMDd0bTMzMW14MnNIelVNd3pBTXd6QU00NnRpMnMxRnI1V01xeW9UbXlucktwTzk3M3hrQzVlUHlXZS92ZzZPdlhmSzZYbXExRzUyZWZPREtJZnM3K2VnL1gzZHNwVGZrbFZ4bHE5TjhMVkQvT1RuMm1SbUNJNzkrY29PcWlxeHVMS2wwZU81TjhMTStTQkMwZ1dVV2p6S3BtY1ZQY0JVTTlHYWJnL2ZWbHhkVWxiNXZBZy9SRGtaVXFXTFprd3ErSVR0bHpwc3B5dkg3STVMcmd0bWU0NWMwdEUrcFhvd0lnTkVlV0ZGdFBxeTByS3FOdnNUMFdwc0xIcGxWd1A4dmUyNTJxOWtZdkRpN2NjVWoyS0VwcGJYU2ZXOTRpTVdFK1NpOG5LZHRUd1dQQStSbHl2dWtFanJPWnJjUDl1U1lXUExndUJ4SlVnUjRoMDV0aXg0Y01zeEZqUk9tMXo4V09yaThqeWlmN0doZE16VnVnZ05ucWZDM09tMzlHN2ZUSHduL0JsVmkwQ0dBUCsweVpydzBPUzhUYnM2aHJIM2ROdkVCY0t4QVA3K1IzWEx2NWdNd3pDK0xLeXNYbGc1aFhpTlFTZVo0VHNTTUlrTHd6QU13ekFNdy9oS0U5Mlk5ZnEvKzBZT2FyUXNmcit4eGozazFnYzNjK3JSbVp4OVloWjllbjZ4NWJ3ak1ZKzMzby95NnZ3d24xVzd6TXFMOEp2U0hnd2QyR0VKL3JUNTlMTUVkOC9ZUW1OWWVmSVZHRkRrTUdTQWovNTliUG9WT3ZRdHNPblQwOGJ1WXJJbkdsTXFhNU1zWDV0ZzZhZHhWcXhMME5Ea0FXd0JmVVZWNzkrWXRleFZ5b3ROMHFLYkVDVFovR1YyV2dOcDVsbStua2ppYjRyR1JTWFJ1a05VQk1sQ1NRQWpRVWQyTW9RZndjZDJpUXVRRWVLMVg4V2hFQkMybG15cW1OS3J2blJDOEVsVnZXUkZ0UG9ERVJtb3FyOXJNNUp3bXlnQkZUSUFCeVdFSjFPc2JjWlVXQTg4QmpCOWN0R25wUk1xM3dSKzRzdW8zaVFpUGZHWXNlMllKUk1yejBDdFk5Z0pSUWVETGdkcmVaTElqMG9tVkhWNG5NRGNhWk9LT2wzUllld2QzVEp4b2VVNGRTSWpBT3lDb1RzNzNEQU13L2c4Ykg5TDRvSWs5ckhBekhTSFpCaUdZUmlHWVJoR2VzMHFQeU1KUEQ1MmZPVVNzYmlyS2FTbnZUZ25iQzlkRmVmc2s3STQvWmpNUFg1TlQ1VTFHNUk4OFVvVG42eU9FMitlZHQzUzRQSHEvREFEaXZMSThIZVBoMXVqTVk4blhtNmlNYXdvTkltUzhWbFYwdmRaVlJMYmdzeUFrSmxoRWNnUUN2SnQraFhhRlBTMGNXeWhzSmROWmtEWVdKMGtGb2VHa01mYWpRa3FhNU5FWWtwRHlDUFpQQjN1S1JzUXVUSVNpY3g2K3M3OXQ2VDNYUnZiR2xPdWZxSlZwd0dvc0REZDhXeExrUEhUSmhmZjJmSzZkR0xsRlNoL1JlU01sZ241a29sVjUweS91ZkFsRUcwNXJxU3NhcktnNDl1UHQrTlNVVzAycXQ0cElpV0szZ1ZVK1FQRmoyNjdlOXFrdmdWanIyMG9FSDlvS2NqY2FaT0xXNXRvTi9mKytFU1JGOW9NaVhXbm9FK0thTG1xMWlZeTdRZmFYTk9UQzBUMDExMjhPd2VCM3JyRFE1U2JBSk80U0xOdW1iaW9MUmc5eElJOG5Fd2t1eURkNFJpR1lYeXBpZTNEeXVrRGdJb2VuZVp3RE1Nd0RNTXdETVBvUm1aTTZidmszRit0K0hiUG5KemZvL0xqTlJ1VCtmOTRza0dlbngzaXU2TnpPR2gvSDRFTUljTW5XTmF1SnhXU3JoS0pLdFYxTHY5NUxjU1NsVEdTTHFocVRFVCtwNm9mSTNMOS9JOWkxckdIeFRsaXVCOHJ6WlU1UEU5NTY4TW9TMWZIVVNXQ3lyaXdxMDltT1hLaGl2ZjlwQ3ZER2tOZVpsTllNMVhKV0I5TXlnZkx1amEwS2pHRUJ0U2JwL0R3ak1uOW52eUMzNDZ4RTZVVGdsTTk1ZEVaazR0ZmE5bjJ3d2tOdlpPeHFyc1JEbEJsU1hKbDRXczdHaU9kU3NxcWhxaW5ONGx3VDJ2U29xeHFpS2ozZE1tRTZuOU9uOFNWT3h1anE2V2lBS1pON3Z0dXlZVEsyWUtjanVvakhmV2JFRi9vZGtINm9NeTc3REwxVFowcWlmSnl0VlpFcS82R3FOOFMrNlp0ajU4K3FmQ3AwckxnWjRnTVVPUWZGZVdGYmE2NU1WQjAzV0FvMjluN2lFZURXd1JlOHdXS3Y3dWo0OVpBY2tmN2piMmpXeVl1TEdFRXBNcVhpQlBZNjllUGZmSS9FdXZmSTJmMGVMQlN0eWkrNmcxd0UvZ1BITjE2bk5kWVJYejFIUHo3SFkrVjMzL0hnNm9IYmh4MjlIN1VnMlFNYkQ5WVgreXl5MTNsTlZYajFxN0VOL2lrZElmeXhWSVBQQmZzVHBhZkpxT29tMEF5Y25kcFdLOHhDR0szVGc1dkhTOEc2STQvRi9zeXo4WGR0QXE3ejRIcGpxUmp5ZWhPNzMyeTZtTWlIenhLenFqeGlEOXJMd1cybDlrK3JKeFVrbGpnY0IyRExSVzRhWTdLTUF6RE1BekRNSXh1WXVaZHd4cUFhMHZHVlQ2UEpTV3FmS095MXUxM3oyUDFGUFMwR0Zqa01MaWZqOEg5SFByMWNjakpzc2pKa2c1TGZ5ZVNTbDI5UjgxbWw1ck5TZFp1VExKOFhZTFBxcEo0SGlnMENQcVNwL3BTMkhNZXpjZ3FpUG1pVlFOaWNTMjk3NGw2THY1NkxxY2VGZWh5K2FVdndsc2ZSSG5tOVZCcVZZUXd2Y216SG5uMnRqNk53TDNBdlJlUFc5ZFB4Qm5pSVFkYVFqOWdnS0o5UktXWG9wWkFIeFhKQkNwRmlTbkVnWFdnSzFXdERhajNRV1htc21YTnExNk05QnRoQ1Q4ckxRc0dWWFFaU3A1TGFMZ2dXWXF1ZDhYNWJrV0ZkTXQvUTE4MHJ2WmdTRDRQNmxlMTVvOHRDNDRGc2xITkJwa25vbGVVbEZYV1RaL2M5M2M3SHFscnBhSUFTc3VxZnE2cXB5R2d3cTlLeW9MTHAwOHVucnJ0TWJZajVWNlNwQXAvRFBXdXVtSnNXZVZmbHNlcWhnUGZScmxvMnFTMkRjTEhsZ1d2UTJRQWdLQS9MeDBmbkRGdFN2SGlsdjJ6eWlWSkY1SU5KV1dWZ0hpZE5lODJ1cGR1bWJnUTRTZ0ZyT3hlaUcvdlQrZ21hMVlRWHpVYlJsM2Z1aTI2K0NrMDF0UW1jZUZ1V1VmNDdiOWo1UlRnMzBuaUlsbjlDUTFQL1lhczQzOU00S2gyQ1VvQTRxdmZvdW1sRzhrWk5iN05kWGFGSnNLNGRXdTdkS3c0ZnV6ZVhTakZwUjROejQ3RGE2cW14L2Z2dytveGNOZmppamRSLzhRVitJZWVUdGJ4UCs3NG9FU0V1bjllUU1ZaDN5VDd0QzZ1N3RyRGtwV0xhZmp2YjhrOTYvL3c3WGRDdS8yaHQrOGp2dW9OZXY1bzF4NTRDTS83Si9GVnM4azcvemFjZmlOYXQ5Yy9mUTF1M1JwNlhmYkNEczV1cGg3aHQrOURrMUd5VC84TkxUMmN2SVpLTkI3dWNpemkrTnQvRDVPeFZOSm1kNGwwbUFDSWZ2UTA0YmZ2SSsvYmQrQVVIOXJtZWhvUG9mRVFYanlFUnJiZ2hldnd3cHZSeUdhODhCWWtJNmY1ZmU2RWVuaE4xVjBPMWNyc0FVNkErT281aEdiZlFjN29NbndEdjlicDhWNVROWWsxY3duTnVwMmNzMi9vOG5WSVJrbldyY0d0V1luYlZFWFc4VDhodm5vT1htUEg5Uk8zMWFWazZCNGtZbUhsRkthU3BtNDhjOHZwb3daUThWclhmcEVZaG1FWWhtRVlodkdWTWYyV3ZxK1ArZVdTZDYzOC9Gc3R6LzZKSmZMajJzMWVRZTNtT0I4dWk1TVZFTElDRm80RFBsdHdIQmhVbEhvdzBFT3AzZUxTMktURUVrbzBwa1RqWG1zNUtBQlZua2ZsN2xBc01uL2Jza2dYajFzM3pySjh2WnJDbkR0alppUHhoRExxdU15OTFpaThSZEpWWnM0Sjg5eXNFT0dvb3Vqc2hKZHg3Yk8zOUdyYzlyaEhieG0wRWRnSXZBVXc1dXIxbWI0TUx4QjN2UXpJeHJiZGdLc0p4L1lDWVZlYlBKeUFHOTJrb2VlbTl1djZQKzZOdmNaRHJyYlFLNEhqQkk1RkFKVVZpajd0RHdUdWZMQzhaN2N0NGVXekVrVXFNaVExaDZTUG9MaWdEWWpVQTQyS3ZpY2lONVNNcjFvNWZVclJRNTJOMDFtcHFOS3k0UDlVTlF0U3BiTjgwYXBiRVAwMWFJMTY4ak1SbVlwd1gybFpjSlNMbGowNnVlOGFnSWR2TEY0Ti9PU1Mzd1p2OUpKNnJ5VnlDNEFLSDFyaXZOWDJHcFcvVkdTS3dpcUIrMFZrRXZEU1JlTnFSejEyUzhISFhiMFhZOGFvalZUWkNycnpvNDN1b0ZzbUxsemtDSXYwcmJqNElpU0RTNEE5MExNakdTV3lzT05KYzdGOU9FV0gwUERNTlYwYXlzb2ZRSSt4LzlyNWdXS1JkZnlQYVhyNVJrSnYzVXZ1ZVpOMkpXSUE0cXZmeG11b2JQTzBSYkxxWXhJYlBpUmorRmxZM2FRa1dIejEyK0FtY0FvUDJtTmphanhNZk0xY3JOd2luTDZIN2Y1QVlxRmVrdGpITTBHczF1Uk82TTIva2xpL29NdkQyRDMzSS8raWY3VFpWdi9rbGJpYmQzK2Uyc29wcE1jUEhtbXp6V3VxSnZMdXcvajZINFZUZkNpTkwwd2tXYk1jallkU3ExbzZJaGFTa1lNRThyRnppMUxiM0FTeDVhOTBlbTNmZ0tQWU11MkhYWTQxNTV6ZjQ5Ly9aSnhlZ3hGL0RvMy8vUzNacC95U2pFUFA3L0I0LzlEVDhhK1pSN0w2RXpSY2gyVDE2dkE0ald3aE5PZHZlSTFWZUUzVmVLRk50UHhkS0prOUNSejJiV0pMbnlleC9uMXdNam9Pcm5sbFZsZVNvWHVhbGQwSGNUSlFOeDVRV3djQUpuRmhHSVpoR0laaEdFWTdGZmNlMmdRc0I4YWYrNnNWTitWbDVaeHN3Y1ZpeWNtaGlQWU9SWklCVkd3RlJ3VDU5TFAyRDBFclJGRGlDRkZSNmhUOWQ4Sk9QbEp4MDhBTkhWM3owVnNHYmZ4QldmVlZudXJqb1lnZU1lMi9qVlpqeU9PY2s3TElDdXhlaWFwZDRhblMyS1E4LzBhSWwrYUdjVDA4VlgzYjh4SWxGYmYwcmQvWitSVjNESXdBa1M4MFNPTUxNMk5TMFZ4Z2JycmoyQjJQVE80N3E2U3M2aXhjV1p2SXBuTDdFa3NBSlJPQ1Z5WHdQUU9Ba0FQczhNbldzUk1ydjI5NU1oVFJnTUpKZ2p4Yk9pNTRnc2FxN2hOaGhDcjFBdCtjTnFYNDNSK01xL2xFcmVSTGlGeGtLZDhlVzFaVk9tTnkwWk9RV2czaXVZbnhLbkttb0pzVWVSUGxBby9rbXRJSmxUY015eWkrYlhtMCttWkV4NHZxT3N2TEdQWHdsRjdyU2ljRVFaamsySW4zU3NzcXI1ODJ1ZSs5SGNaNWJVT0IrTU1QaU5LbzBDaFVEUVljUmRkLzdodHI3QlhkTG5HaElKc3Q2YThLa3Rtcjh3bStmVXlpY2dtSWhhLzRjMHhjQTVxSUV2bmdzZVlYTHJpSjFGUFNZaUcrQUxsbnAxWjJaWjM4QzN6OWowcGRlKzA4d3ZQL1JjNDV2OGR1bmd3TnYvMTMzTWF1UDZYdUgzb2F6cUpEa0l6c0xwWFgyVjU4MVJzQVpBdy9lK3UybGJPSUxuNEsvK0FUb0Zza0xwVDQ2am40Qm40TnlleXh4MGFOcjNnVjNEaUJRNzRKWW5VeEZJL3czS2tFRHZsbW05VVIyYWRjZ1licmlDMTlBY25JSWV2NG53Qmc5eHBNemhuWGJUMDlHU1d4NFVPY2dtRlkyYjFidDRmbTNZK0dOM2Q0U2NucVJlYmgzMjYzUFJGY1FtTHRmQUtIbmQ5aGdpbTY1UGtPNDI5NmRRb0laSSs4R2dDdnFRWXJzeWNaUjVjZy9tekVuNDJWa1lQNHM0a3NlcEtNQTBiaTIrOTRXbGFTdEE2VkNCT2FmVWVudHlyL3dudklQdldxTnRzaUh6Nk9GOWxDOW9tWHRUdmVhVTRlV3ZuOXlmL09uVFE4WDBib3pic0JpOWlxMlNTck95ZzhxcWxFeSticGwzWVlROTc1dCtJVUhvZ1hya015ZStEazl5VysvRlV5ai9zUmdZUFBiZk41c25zT2FwYzRhcEdzL0tqTGljYzl6Y3J1alRnQk5OYmdpRHE5ZDM2R1lSaUdZUmlHWVJoZmRjMGxwR1lDTTcvOW05VTlBb0hBa1JZTUJzMVJwUmNpUHRGVWVSY1ZWWkJOS0Uyb3R4cnhObHJxVy9QSTVNS1ZYYm5XSTVNTFY0NFp0MkdzejdLdlN5YTE5S25YUXBtTFY4UTU1ZWdBSnh3ZUlDZXJpLy9lM2tVTklZODVIMFNZdHpqR3F2VUpWSW1wOEZBeWxyeWw0bzVCRzcrUWl4ckdIalI5Y2xIblQ0TUNBcC82clBqZlN5Y0VQVlMvcGNMcUhSNnZjcmpDLzZIaUlTekdZN0phUEMwd0JLaTBMUHU4UjI3dTh6N0FJN2YwV1ZaU3R1VklOSElmd3Voa05MQ3dkRUp3RXVqNWtEd0VpQUwzZXZIc1A4MjRQYS8yQnhOcmpsYlBuUVN5WWtXMDZsVVJSZ0lmS2RZRkQwL3B0UTVnMnFUaXlhVmxWUWtWSm90d1Q4bUVvRE45VXZGZnQ0OXplRzV1M1lwWTZFeEVBZ0tnSkZEZXhnNU0yYjA3YWV4dDNTNXh3WjlQREtqaXRENTV2WmNhTG5taG10U1Q3S1RLT2dGRUZrd0R5eWJqd0xPNlBJN0dRMFRlZTRTczQzK1VTaWdBZUVtU0d6N2NXcFlwc1YyUzNSZGcrOG5hemtobUQzcjk5RmtBNHArK1FkTkxONUwvbmIrMHJ1UklWbjRFcEo2QXQzc05Cc0N0WFFXQW5kKy9kZHUydGZyanErZWtKcGwzK3VaYzJQUXBkUTkrZjRlSDVZeThCdjhCSTF0ZmU2RWFFdXZmd3pmd21EYmxieExyMzhQSzY0dmRhLytkWDNzdlNLeC9ENitwbXV4VHI4VGR0S3JEVlFFYTJRTHE0dFlzNzNBTUs3dWc3UlA1NmhGWitBVDRNc2s0dE4yS3VrNkYzNzZQNk9LblNGWXZJKy9iMjB6YWkwWE82UEhVUC9VYjNOcFB3VXM5dVNKT29FMGZDYTkrQTVIM0hpSG56QWx0dGxzWk9iaWRKQzZzekI0ZGx6RmI5QjhTYStlVE1menNEbnRWeE5mT3gydXFhYk10OU9aZEpDc1hrM1BXYjdGeWkxdTMyejBIRWhpeFhmOGp6eVcrNGpXY1hvTTdMTThsZ1R4Nlhsb0JnTHQ1UFEzUFhFUG1jWmVtRWtHQVpPUmlGd3hyUFY3alRZVG0zSXQvOEVrN3ZlZVMyWU84ODI4bFBQY2YrSWVOQWhGOHhZZTA3azlXTDhOdHFzRy8vMG5JRHBKT1ZuWXZRTWc3LzlaVW5GdldFMS8rS25iUFFYczBDZlpGa293Y3NCMFVzVlc4dmQ3TW8vcmVVZWYyS1lqTWt1L1BOVThoR1laaEdJWmhHTVkrcUxtMDA2eTJXMVhHL0hKcE5rQWdxN2V1enltTU5kZWkzeTBWdC9SZlZscSs2VnFOeGhjcTNMaHlmU0ovZlZXU1dlOUdPUDd3QUtjZGswbCt6cDVKWURRMGVjejVNTXJjUlZIV0J4TWtrcUJRcGVnZlEyNzl3OC9lY1ZEanprY3hqTzdQODZ3dFlubkhvdXBEV0tGaTdiREo5ZlJKeFRjQWJXcHBsMDRNM29EcXorT1diMnpGVFFWdFZrNU5uOXhqTS9EOVMzNGIzSDlqZnQ3Ni9ySElSYXBzUWVUNkJQcnZpa25GclpOS3pRbVBjMUtySlVJM2d6eVFpQlpkVVhHSHRKa3JtRGE1NlBheDQ2dm5JKzVOZGxMKzJWR2M1ZVhpQVptZ01tWU1Wa1VGSG9ncEU3VVA2WGFKaS9xQUhRQnN4RUwyNG1vTHI2bVd5SHR0UzkxRTNwOEJnTlBWVlJKdWdzWVhmMDl5NHlMc25nUEpPUGdiQUNRMkxrejFucWhkUWQwL0wyaDNXbyt4RCt6eGV2WmVhQlB1bHRUS0p5KzhLZlhmeG1CcjAyK05iLzE1dDNPTDI2eUVjT3ZXa0t4Y2hIL0lLYWxWTDUzUVNCM3hUOS9DTGhpR1UzUnc2M1lycjIrYjQySkxYZ0QxQ0J5MjlXbCt0MjQxN3BiMTJBVkRVd2tpYUoyRVQ5YXMyTHF0bWEvZjRUaDlSL0JGaWk1NUhpdTNDTitnNDlqODBNV3BKRVVuNnArOHNzUHQyL2N3aWErYWpkZFFTZUNJTVlnL3AwdHh4SmErUUhUeFUwZ2duNXpSSGZ4ZDRRVElPMjh5RXNqYmJnV0hFbC8rR2dCZUpKV2NTRlF1QVMrMXdzODN1SDFTNElzUW52OHZZa3RmSVBQb3NmaUhudFptbjF0ZlNmU2paOXFlME54Ykl4RmNDdHZ0czdKNjRoOXlHaExJQjBBeVV1OUxuRURydHUzRlY3OE5YaEwva0pPN0ZLOWs1Skk5TXJYS0lhTTVHUUxnTld4TXJTWlJsNHdEenNEdVBXU2JmWlh0UHVmN09yRjl6WjhudFZRbGMyOWYzOGFhWHJjcHg2dTVkL1NEMkRvdEl5RnJOOVc2b2YzTFo1bUdXWVpoR0laaEdJYXh6eEt0dUpkMnBXaytqMm5sdlJ1QXUwdkhCMmVyZUgrS3hhMHoxbXhNNXF6WjJHUTkvMGFJcngwUzRJUWpBdlF2dE1ud0NiWXQrR3c2YmVhZGRCWFhUVFVOanllVlZlc1RMRndXWjk2aUtORzRRcXBzVHBPbittYlM4NjZ0dUtWL0I4djBEYU43bUhaTDc4L282dFBSeldaTUtYd0xPS0RUTVNjVm43TFQ2OTVjTkdQTUdCN2JVWlB5NXI0V2pMbGFEOTArRWRFdXB0dnphczhmVjNQY3M3ZjA2VFJCMkJ6MzZUdUxEVVFyS3VpV3pkT05IZXQyaVl1RUxRSHgxQkVSeFBIdnRlczZSUWZSNjJlcGtqZWhPWDhqdHZRRmV2NzRxZFJrbnVVUWVlL2hIUS9nSldoOCtVYVNHeGNST09xaTFxUUZwRlkwQUFSR2ZMZE5NaWJ4MlFlcDFSMTIrL2VwOFhDYlZSRzdLdnpXM2UyMk5jNzhYWnZYVnY0QUlOVjNJL3ZVclJQeHllQVNHcDYrR2wvL28zZjR4SHBzNlF2RVAzMkx6Q1BIdEZsaDBVWXlSdlRqLzZhdTE5S3pBSWd0ZXhrQWQ4dUdyYVd2bXJtMUs0bHNYdGQySExHKzBNU0Z1M2tkaVRYejhBMDZGc1FpOTh5SnFMZTFRNWhidDVidzNLbFlPWDN3b28zZ3VRUU8reGErZ2NlMEdjZmV0dW0xbHlEOHpyOEJjSXFHZHltTytPbzVoTjY2RzV3QXVlZitvYzA5MjFhSFQvR3IwdlRHWDFwZUFCRDdlQ2F4WlM4QmtOOW5XUHR6OWpCMzgxcWlIenlLLzhEUlpCNTNLVjdEUmhJYkY3VW14dHhOcXdqUCtWdUg1eWJXemlleDdwMDIyNXlpZy9FUE9hM0Q0enNUWC9VR1dBNitRY2Z2SU5BNFRhL2ZSbURFZHp2c1o2S1J6VFQ4OXdiVVRaQjMzcVEyU1l2RTJuazB2bGhPOW1tL0p1UGdjMXUzZTAzVnJhdTFVdjB0VW4xY1dzcE0rUWFrR29DN1RkVTB2dmo3RHNQU1dQb2UyQkhibjJyU2pWaWVlbnM5Y2RHc2x5WFdOWGhjazdEMHc3d2kzOExhZTBhL1l6bnk1cWJZbXVYRHJsb1pTMU5jaG1FWWhtRVlobUYwTTlPbUZDOGVNMmJKOTUyaFBVZFp5TGNRUm9ZaUhESjdRWVRaQ3lMa1pndDlDeHp5Y2l4NjVkbmtaS1htY3YwK0llbHF5ek4rTklZODZwczg2dW85cXVwY0drTmJ5L3NyTEZLUDF6ejBwY2VtOUoyWmp2ZHBHUHVHcmljSGRwYTBhTEdqcElYeDFkRHRFaGUrdUFSY0o3WGlZdS8ydDVDdENRU3htLy9qYTVOVWNEZXZvKzcrclExOE00OXFMcG1Vak5NNDgzY2sxaThnOCtnU01vL2JwZzYrR3llK1loWjJqNEZrbmZUek5sZDBHeXBoMDZkdGVoQUF4RmErVHVpdGU4Zys3VmY0RHpoanQ5NU4xb21YNGV1WG11aVByM3VIeUxzUGtYUG1ST3o4ZmtDcTE0SFhWTnZodVU3aGNIQUNxY2JaTzBoY0pDb1hBK0RyZjJTbngwU1hQTnQrNVVJeVN1empGN0Y3RHlGL3pOKzNHVEJDM1Q4dklPUGdjMXNiVCs4dGtYZi9UY3RrUDRDejNYdEtySHNQOFdmakczQTA4ZFZ2WXhjZGhGdS9vZDMzZEZ2UmhmL0JhK2g2dWN2WUp5OFNtbjBuaUUzdTE4dHhpcmFXTElvdGVaN1FOaFArdWVmYzBMNnNrbGl0WmNTOCtnMXNtZkVqY2taZDErWFBrTHRwZFp2UGQ2dm1sVEQxVDEvVGNZK09aQXdycHcrUWF2eWRmZnJWWkJ4MERpQ0U1LzZEK0dmdjR4OTBIQUQrSWFlUWMzYmJCQnFlUzkzVWM4azYva2NkbDZxaWViV1E1K0kxcGZxeWFMUWVyejYxOHRES0xRSXI5YXZNYTJvdVN6YmdtQjBtL3R6TmEwbXNlNWY0cDIrU2RlSmxCQTcvVHVzK0RkZFIvK3oxYUxpT3ZHL2VqRk44YUp0emZmMlB3dTQ1aU5DYmQySDNITlM2UDdseE1VMnZ0UzI1RnYzdzhkYXY4NzgvdGRONHVnWGJEMktqWUl0bHBTdHhRZXZQb2NpUndKRWk4bjExcWU3bERGNng2ZTlESHZVbHR6eWRkK1U3bTlJWG4yRVlobUVZaG1FWTNVVkZ4YUZ4NE1VeFY2K2ZIY2oyRlNlVG5DRG9CWWlNYkF4cFVXTW8wZTRjeTBvdC9PK3NYb3lxYmdMK3ErZ3pTZVhkbXN4WTlhenkvYzFLY01Nd2pMMnMyeVV1a3BZL1lJR3R5RjR0RmRVVmtwRkR4b0ZudHI2Mk1uc0NxUlVhR21zazY4U2ZFVGhpVEp0ejRxdmVRT05Oa05PK3FiRzdaVVBxQ2YwTVNnWnFBQUFnQUVsRVFWVHRKb1B0dkw2NGRhdHBlbVVTL2pYenlEN3QxMjBtWVRYV0NPcTFsbnZTZUJNYXJXK2R2SVZVdWFhV2ZnVDI1bFRKS0x2WDROWWVGMVpHVHFlSkN5d0gvMzdIRTE4N0g0MkhFSDkyKzJQY0JJbDE3MklYRE91MGhyOG13a1ErZUx6ZDl1aVM1OUY0RTRIRGZ0Yng5ZmV5WlBVbnhEOTlzL01EdkFTeEZhL2lIM3hTNnozMjczOHk0VGwvUXlOYk9uei9YbU1WNGZlbmR6bUc2SWVQRTU1M2YycWx4ZGZMOFEwNHVzMStwMmc0V2NkZWdoZXVJN3I0YWJURC9odWI4V0pOemRkUFRmQnZXekpNZHRKUVhUTHoyNVFNYTVHc1dVNXl3NGRrREQwZHllclpibjk4eFd0dFhyZXNRa2lzWDBCODlSeXlUdnhaMjc0ZjBLYlBpemFYaWxJMzJiYi9TL05xSjRENko2NW9zeG9oOHY2TTFsSnUyNVphaXk1K0N0VERhd3dTbm5jL21VZGZUTEo2R2I0QjI2Mk1LUmhHL3ZmdXB1Ry92eVU4NTIrNG16NGxlK1MxSk5iTXBXbjJIV2hrQzRIRHY1TXFtMWF6REUzR3dZMmp5Umk0OFZTWkxpOUo0MHQvb3NlWXZ5T1pQZkFmT0lwZXpTdVBtbDYvbGZpSzE4ZzUrM2Y0QjUrWXVxaGw0eHQwUEU3eG9XUWU4NE1PdndkZXcwWWlIMVpnNS9YcmNQOFhhcHRTVVhpNjEzdGNiQ1drL2duUmtzQWdFOWdQWkQ5VXoweFkrWCtwL2R1Wno2RDZnTHJScFc2MHNiNzQra1doOU1WckdJWmhHSVpoR0VhNlZkd3hNQUtzYnY0ejQ1akwzdk1kMkxQZjhZaU1BRG5HZ2tNVWlnR1NydmdzRkZWY1JUMnhxRmJWVDhTejN2QXM2LzFISnhkK2tOWTNZeGlHWVFEZE1ISGhXUVFFSE5uTFBTNDY0Mjc2RkN1M0VBQXJxeGRaSi8raWRWOWkvYnNBYUNKS3psbi9oMzlvKzdKcWtjVlBwOGFwVzRORzY3Zlc1VTlFY0RldGFsTnFwb1ZUZUJDWngvNlFwdGR1SmI3eWRaSTF5OGs5NS9ldFNZZjZ4eTlyTFVVRDBQRHM5VUJxTWpaN20vZytqOEJoM3lLK2FqYXhUMTRrTU9KNzdmYkhWNzJCeGhvSm5QQ1RUc2VJdlBNZ0dxM0g2WHM0eWViVkdYZ3VrUThmeDhvdWFKTUU2Z3EzZGhXTkwvMXhsODdabWJ4ei8waG8xcCt4ZWd4czdiV3d2ZGlLMTlGb0EvNERUaWUrWmk0QUdVTlBKenpuYjBTWHZrRG1NYVZ0VDFDUHB0ZHVoVVFFLy80bnQ1WUs2NVNYSUR6di9sU2o2Ry9jMkdFRGJMdGdHSGJCTU56YVZVU2JQMVBiQzcvN0VMR2xMN1RkTm5jcXpFMDk2ZS8wUHhJcm8rTStHNm9lVms0aFdTZjh0TjIrNktML2tOendJWUhETCtnd3RtUndTYnZtM0NRaWhONjRFeXUvZjV2VkRDQ3BGUllkOUhxSnZQY1FrZmNlYW4yZGRkTFBXeHQ1NTR5NkhuWGplRTAxaE4rK2o0emhaK1BiTDdXS28zWEZVaUpDN09QL3ByNlhJaVEzTGlMVVdFVjh6ZHZrZisvdWRrM2dyZnorNUgvbkx6UysrUHZXSGkySjRKTFdGVUxSeFUrMWpkdkpRSHlaclgvc1BzTndhMWJRK01yTjVKMDNPVFhwYjluZ3VTVFdOcGU4RW1udEsrUFdyc0xPU3pVcVQ2eWQxKzc5dC9EdmR6eGVxQllycjkvbktoZTNxOFN5d2ZHamlvaDRBNEozbnpIYWNSendQQkZWQzhRU1VjR3l4VlhQd2xOeHhCWVh6MElzRWRSQ1ZQQXNRVDNMdzdJUUZWdFVQQ3dMVHdVOFM4UVNoTlF4YW9rbEtvSmxxYkJOemJ5V2NwemJQZ1BWdWhJalc1QVNSRXJFeVF4YTJabHpOdjF0OUZMTGxRVUpTYjVhZU1Xc1BWby8xekFNd3pBTXd6Q01mYytDcVY5TExJQzNTUDFwbzJSYzVXVFBrcEVpK2tJeVVEZWxvdnpRZUJwQ05BekRNSGFpMnlVdUxFOGR0U3hMUk5xc0lOaHIxRVBqcVlkM3R6ejZVN3pHSUQxSy9yM0RVN0pQK1dXSFNZdkUybm00TmN0eCtvMGd1WEVSOGJYelc1OW9UMVF1QnZYd0RUaXF3ekVsSTVmY2MvOUk1UDNwUk41NWtQci8vSXE4OHliakZCOUsxaWxYUWlKS3NtWVowY1ZQazNuY2o3QnpDcEZBYnV2NVRhL2MzRnJ5aXVhbjgrdWZ2SExyNmc0M2pyV0RwN3FkdmlPd0M0WVNYZmdFR1FlZDIzWUNWVDBpQzU5QS9GbGtEQnZWNGZsdTdRcWlpNS9CTitCb2ZJT08yNXE0c0d4eXovby92UERtMUJQZXUwQzlaT3E4UFNpK2RqNXUzUnJ5THJpZDBCdC9iWCtBbHlEeTNzUFlQUWZoRzNSc2ErSkNNbnZnSDN3aTBROHJDQno2cmRRVCtNMWlIODhrV2JtSWpFTy9oVk53UUtlSkM3ZG1PVjRvTmVIdkZCNUV6am0vdzhwdXZ6S25xN0tPL1dIclJIOUh4QWtRZnJ2ai9oS29seXFOdG9jMHpiNFRyN0VLLzVCVFduK08xVXUyK1puT09QQXMvRU5QN1NBVWw2Yi8vYUhOdHBheVdHN2RHZ0RzM2tQYTliNklMbmtPallmSk91a1hSQmMrQVVEV0NUOGh2dTRkbWw2K21md0w3Mm5YVDBZQ2VlUmRjSHZyejBYbTBSZmo2M3M0R212QzZ0RWZLN3NQNHZqeHdwdXhzbnNqL213MHNobDN5d2Fjd2dNSnYvdFFhc0xmalVQemlwYjQybm1wVlZZMGZ4YXFQaWJyaEo4U1dWalJiblhLanVSZitEZnNncUZkUG41UGFFMFdpMzJTWTNPQnFLSllna1Vxb1FHb3F0Z0lLaUlxaW1DbHRpTWlLaWdxV0pKYXU2RWlxa0lxNFFHcWxpQ3A3WktxQ0NnZ2VLb2lFR2pmUDZ5VEJFYkxTNUZpaE84QjMvTnM2bXljWmJYM252bmZ1Mk9iUDFwcSttNFpobUVZaG1FWWh0RVJrZjBzNFhqZ2s1bzFXUjNVUXpZTXd6QzZnMjZYdUxCdEwrNnA1YXA2cU51K0Z1RVh4YTFkUVdUaGt5VFd2ZHRha3NiSzZrWG1rUmUyMXUvdnpMWUpnMjNGVjcwSmxrUE9xUEUwUEgwMThaV3pXaE1Yc2VXdmd1WEQxNy9qeEVXTHpLTkxzSHZ1UjNUaEV6Z0ZCd0NwTWtVQU9ENVkvRFQrUWNlMVRuQW1LejhDSU9PQU03Qjc3WmZhVnJPUytNclhDUngyUGxaenFaL1lzcGRUcFhsMklQdmtYOUR3ekhXRTU5OVA5cWxYdFc2UExuNGFkOU1xc2s2OHJIV3l0dDA5YVg0cVBmdjAzeEJmL1hhYmZVNi9JM1o0M2M0NGhjTmJlempzS1JyWmpOdFlqZFAzOEE3M1I1YzhqOWRZUmM2bzhXdy9xUm80NGtMaXErY1FXVEN0elVvY3U4ZEFyUHdCWkovNE0ySXJYbTgvYUNKQytKMEhpWDcwVEdxVmgrV1E5KzNid2RyTnhJRXFXRGFTMlJOeEUyaTBmZThpQ2VUdThIT3NpUWpzNUhQZVZkSEZUeEZmMmNIN1RrWVJaMnZpd080NXNIMmZEa2dsQVhhUlJyWVFlWDg2Vmw1Zk1nNGMzWnE0c0hLTHlUN3A1NFJtMzBGNDNqL2JmSjlhejQzV0k4MWwzOFNmZzJUMm9ISG1EZVNNSG85VGVCQmUvUWJxSC90cHFuZkh3ZWNTWHpPUDBPdzc2REgyZ1E1WHFNU1d2b0JkY0FCdTdVcTh5QllTSHo2T2xkbURuTk4ralc1My9lamlwNGtzbUViZUJYL0c3am13elQ3SjZQajN5aGVwNVhkdTZwTXUvcTFmbzVMNlFrSFFWQlpEVS9rRFZSRFY1bnlDaU9qV3ZJSnUvWHJya2dtVjVoY0N1alVuSWNXMHoxeHNFMXpyT1d3elprdDBTUkZFbFR3THNtelhzckJNNHNJd0RNTXdETU13RE1Nd0RHTmYxZjBTRng1UkQzVlJoZVRlNjMzazFxMGp2dUoxbk9KRDBHUVV0M1lWZWVmZjB1NEo3VjJSZGZMUHNYdnRoNVhUQi8rd1VVUS9lQlN2WVNQaXp5YStlZzcrSWFkMGFYTFN2Ly9KK1BjL2lSM042YlZ3Q29hUy83MjdzZkw3SWY1VVdhRDQ4bGVKcjN5ZGpPRm50NWFiOHU5L1NxcGUvNDdHNmpzQy83RFJ4Slk4ajYvL1VmaUhuSXBidTRyd093OWk5OXh2dXhKQWJWbjVBOGk3NEZhczNPSTIyNzM2ejloUzhjc2RYamYyOGN4VVltYzcrZCs3Rzd2bm9CMmV1NnNrc3lmWnAzUWNqOWRRU2ZpZEI3SHkrK052N2wyd0xhZjRVSHdEanlHNitHbDgreDNYMmtmQjZUZUN2Ry9lMkQ2cGs0d1JYZklja1E4ZVE2UDEyQVZEMGNnV3ZFakQ3aWN0QUMvYTJGb3VLVHovWHgwKzFlOGZOb3FjMFdXZGpxSHhNRjVEcWkvRTlwSTF5d0dJTG42bXd4NFhYbU5WNjRxRlpOVlN3blAranRQL3lEYmx6Q0JWVW0zYjhtL2hkeDhpdktEcmZVQjJKUHpPQTJnOFRQYklhOXF0MU1vNCtGemlxK2NRWGZ3VXZzRW50RXNXYnFuNEJVN3ZvZVIrODZiVWhwYUU2VzZzUUhGclY1QlkveDVaSjExT3VIWWxtVWVQSmJic1pjSnpwK0wwT1JDbjM0ZzJ4N2ZjRDhuSTJWcEdMazFVdmViZnVhcGVVbWQ1UW9VamxvY2xxcDZyaU9WNXpmOTFiRXNUWGxJZHNiMkVKK3FJNTFtdUtFNVNWV3dQc1QyL205Q1laNmxmWEU4ZFMyT3VxRjljRDlkU1Q1S2V1SmFxejlKTU8rR3A1ZmRpU1ZrR2JIY1R0RTNDQWdDUmJkWmhhSlVvYjZITWM1RjNWUk1MQ3ErWTFmVGQyMGVjNEdBZW5ESU13ekFNd3pBTXd6QU13OWhYZGJ2RWhldEpWR3lTcXQ1T0o5YjNKTitnWStuNXd4bElWaTlDYjk2Tlc3dnFjNDhwR2JrRWp2dytBSUZEdmtIMHc4ZUpMSmllU2xhNGNRS0hucmNybzNYdE1GOW1oMzBJdG1mbDllM1NjTm1uWGtteWVobE5yMHdtKy9SSWFtSmJoSnd6eTFwcjkzZkdMaGpXYnB0azVKRjUxRVVkbitBbGlTeVlobDF3d05hR3h0dkd2RTA1cGoxS09wamdWSSttVnlkRElrck95R3M2ZmE5WkovK1Mrc2N2cCttVlNlUmZlQzlXVG5NL2xBN0tjSVhuL1lQb1I4OWlaUmVRZGNaMVpBdy9pL29ucm9SSVErZXh1WWxPSjlBMTNrVDgwemxvdEI2cjk5YitEWGF2d2VTZXU3VVhTT1BNMzNVK1BxUWFZaWVqZUUzVlJEL3FZRVdMbDFxWkUxczF1K043bFl5MXJ1YXc4d2RnOXg1Qzd0azMwUEQwTmR1TWtVaXQ2dkJ0TFRubVArQjAvUHVmMHNIMVhKcGV2bkdISVh1TlZVUVgvWWZFdW5mSi9Ob1BpSDM4SWs3Znc5dVZqMnFSZmRxdjJmTG9Ud2k5Zmp2NUYwMUZtdVB3R2lyUmNCM1M5N0N0WTBmckFWb1RmN3NpUFA4QnJMeSsrQVorRGJnUGdKelI0NGd1ZmdhbjZDQzh4bURiOTlIU1REMjBDZkZ0VFhTSkUraTA2ZjBYSmhrRHo4VVN5M1VkMWhUKzR1VTM5dWJsTjkxN1puTXhLaURWS0Evb01HRVJCcDFwNFUxTHFpNjFZMXJWNCtwWjlWdFhkQmlHWVJpR1lSaUdZUmlHWVJqN3VtNlh1UEJsU0RTV29IbkZ4ZDVMWE1nZW5CUVB6YjREc1gycFhoVE5yTnhpTW9hZlJleVRsOEJ5OEEwNHB0UHlSSjlIMDZ0VDJ2ZFU2S2pIUmJPOGIveHBoNldieEo5TjNqZitTUDJUVnhKNi9UWVFpOXh6LzRqZGUvZHE3MHNncjMwejZ4YUpDSkVGMDNENkRPdjhtTDBrOU1aZlNWWjlUT0R3NytEME9iQzFaMEhMMC9ndHI2MnNYbVFkLzJQQ2M2ZlM4UFRWNUg3elp1eWUrM1U0WnVheC93OHJ0NGpBb2VkRFZ4clBlMG5xSHJ5UXdFRmYzNmJFVVdwdTFxMWJUWGp1Vk1USndHdXFicHVJc254dFY3cnNaRFdIVy84WkFJRWp2MC9XOFQ5dXR6KzY2RCtFMy80NytkLytjNGRKc1lhbnIyNXR6aTJCUFBLL2MyZTc5K2MyQkVFOTdOeWkxbTFPei8yMmxqMXJjM0Q3VWxFYTJVSml3NGV0UFVhaWk1K0MvOC9lZllkWFVhVVBIUCtlbVZ2U1NRK0VEcUdYMEp1Z0lLQWlpcUppWDllMmR0MjE2eFlYM1YzWDl0TzFyblh0cnNxS0JSVWIwcnVoZDBqb0xVQ0ExTnRtenUrUG0xd0lxWkRBRGZoK25vZEg3c3laYzk2YjNDRE1PK2Q5bFlHWjFKYkNLVStDNlNCbTZOMVZ2a2NqSm9Xb1BsZFRQTzlOaXVlOVJmU1FPd0h3N3dxV1ZuT205d2lOdFF0emc5ZEVKVlk1M3hIUkFRcGY5Z3o4VzM4aCt2VGZsL3M1VTg0b0ludGRnWFZnS3djL3JyeVpmY0UzRDVkNzdXb3ptSml6YWtnNDFUTWQ4S0sxalFiYlJCZWYwTVhMQlFLZ0R1VXd3R2RvRG1yWXFHMzl2dC95ZnRMa3JwbDdxcnhlQ0NHRUVFSUlJWVFRUXB6MEdseml3bDlvZVhFN0xMU05Qb0dsb282V1haaGJaYU5vNjhCMmRPbFQyNGVMN1BPYllPTEM5aE9SZVhHOXhhSURIdnliNWhEWXN3Rlg2MEdZOGMzS3g3TXZCMS9PVENJNmphcndGTGR4Mkkza1NsbStZRCtNc2lTU3R2SGx6TVNSMnJGZWt6ME5TZkhjMS9HdS9qYllDSDNBRFJUTmZBbnZtdS9LamRuL24yQVRiT1dLSXVINkw3RDJiY1M3N2tmeUp6MUl3bFh2VjdwTFFybGppY2djVitzNHRDY2YvQ1ZZQjdhRWpsbjVPd0FvV2ZnZVJtd2F6cVk5c2ZJMjRUd3MrYVQ5eGZpM0xTcjN1anIrMHI0b1IzNXVqbGtsU1JuN1FEQTVZc1FkU3FqVXRsUlVZTmRLOHI4b1RVb29BMmV6WHJqYURNSFZaakJGczE3QnQyRXFVUU4vaDlHbyt2Z2p1bCtFZCsyUCtMY3NDQ1pGSGU1UVR4aG5zME9KaThEdTFXQ1ltUEZOYTR3TndMUGlLL3hiRnVKcTBSY3p2am51anVlRXZrK0hNMk5TaWJ2ZzJYTEh2T3VuNEYzMURURm5QbEF1MmFRaVQzelpLRjI2NDBLamJZMWRjc0lES0ZQV1ZBTzlTTUVTYmV1c2dHSld2bi96Mm5aM2JUaHgyV3doaEJCQ0NDR0VFRUlJRVRZTkxuRVJiMGFXNUtsQUFFNXNxYWhhc3kwOHl5ZFN2UEI5SWpxTnFueEl3VTdNeE5aSEhQUlROT01GeXA2WUw1cjJIREVqLzRpamNaZWpqMEhiV0h1ejhXL05BaWd0eWFQQmRKSDR1NjhyRFBldG00SXZaeWJ1enFORFBTNXFaUHZ4cnZtQmtrVWZZUmZ1d1V4b1FXVGZheWhaOUFuZU5kL2p5dzdPRjlGOUxFWjA4dEcvaHdaTSs0b3drOXNTZSs3ZndYVGhiajhDUitsT0ErK0dud25zMlVEMHdKdUNnMHNURk5IRDdnWFRnVE85K3pIMVJxaE0yVTZJdzh0T2VkZitCSUN6ZVY5aVJqeEV3VGQvUXJtaWNhUjFESTJ4RDI2bjRPc2orbG1rZHFoeUhWL096T0NjUi9SZnFFLys3VXVBWU9QeU1yVXRGV1hFcHVGbzJnTjN4bEJjclU4TDlZTFEzZ0lDdTFmamJOR1BpTXhMYWc3Q2NCQXo0cUhnNTdVMHVlTGZtb1dLU2d3bFBiVG5JTDVOODRJL2w3WHNPNkk5K2ZpM0xDQjIrQU9ZcVIycUxxSG1jT000ckNRVlFLQjB4NGVabkZIN244M2p4ZktCdGxGS1daYWx3cFc0MksrMS90aFVmR3Jidm14LzhZRzh4dmN2S3dwVExFSUlJWVFRUWdnaGhCQWlUQnBjNGtMZE5kbTc5NVVSQVFYaFMxeG9xeXlhUTRlOGhkZ2xCemc0NFdhcy9WdHd0VGs5ZEROYit3L3RETkdlZzlpRmU4cmZrTFY4RlB6d04veGJGdUJxZXpydWRtZFNPT1VwOHIrNEcxZnIwM0IzUEJ0SDR5NFlVVWs0Vy9URGlLazZFUkRJWFVQQjF3K2pmYVgzOGt3bnp2UWV1Rm9Od05seVFKM2Z1bDJ3RysvcXlYaldmQmVzL2UrTUlyTGZ0VVJtamdQVGlhdlZJRHpMdjZCazBYL3hMSjJBWjlsbk9KdjJ4TjFoQk02V0ExQ3U2RHJIRUc3UlErNUErNHBENzhXUjNqM1VWRG13THhzcmJ6UHVJL3VUS0lQb002b3VWVlFWNVl3TTluL3dIS3pRbk5tL2ZXbHcvY09TWUpHOUxzZU1iMGJVZ0J2eDVjd2lrTHVHeUQ2L09kU1FXaG1ZS2Uxb05PYVo4Z3VWbnRkV2dNTnI4Rmg3c3duc1hJbVoxS1pDSS9YYTByN2l5bnRmSE1hM2VUNUdiT05nRDVEUzBtVzFMUlZsUkNjVGQvNVRGWVlwZHl5TkxubTU3Rld0WWoyOHhKbTFMeHU3TUJkWHV6TkwzNGhONGJSbkllQWhvdXVGVlU5UytsNjF0Z0d3Qy9jRWR6SzU0M0NrbnJ5N2tIVEFHL3l6VDJ2YkVZWlNVUWJxdHlWRzNrL3BOMmVGcjB5VkVFS0lYNFd6bnU0ZUhSTnBsdnNMdDZsMUU2MHhsY0t3dFU2NzZLV2U1V3AvbXNxN2I4THRxd3BQYktSQ0NDR0VFRUw4ZWpXNHhFV1EzZ2FxcC9ZV29pMC9xcDZlWUs5K1NadmlCVytERmNDWE15dll2TGQwWFd0Zk50YUJyYUJ0aUU0bTdvTC93OUdrVzJsZGYwWEpMKzlqN2NzQndMOXRNUURPWmoyRDErN2ZUT0dQL3dpVzgyazFpSmpoRDROaDB1anl0eWhaOERiZTlWTkRQU21VT3hZak9vbmkrVzhIRy9VcUExQ2dMYlRsdzltc0Y1R1o0MUNSOGJqYW5vNnI1WURnT281Z1UxL3Y2c21IZWpFY0pyQm5RL0Q4Mmg4d29oSXFuSGUxNkk5dld4YSs3QmtFZHEwQ05Nb2RTMlN2SzRqb2ZsSDVHK3FHZzRqTVMzQjNPZ2ZQc2kvd3JQd0svN1lzL051eVFCazRtblFsK3JSYmo3a0hSb05nT0Nza0VZNFhSK05PQkhZdTQrRG5kK05NNzNib3Byam5JTDZOYzRLSnFWYjlENDFQNjR3anJUUFd2bXdLcHo2RGlvd25vdnZZMFBtWU14OG9ONzkzOVdTc0E5dFFya2l3L1BpM0w4YlorTkJULzBXelh3YjBVWlV1SzVyMkxEcmdRWmt1N09KOVdIa2JjVFR0VWVWNC82YTUyUGs3Y0IreFE2bDR3VHNVTDN5LzF1dFdScmxqai9sYTM2WjVBRGpUTTdFTGN5bWMrZ3lCN1V0d1pRekYxYWFTblNDbGpOaGdBL2FTQmUvZ1NPMFFLcDFXN1ZyWjB5bWEvbHlGNDdxMFo4ckJ6MytQVXVXVEwwWk1LbzB1ZmYybzNsTmRhRTkrOE05YmxOOXY2N3dUdG5DcGhOdCtyS1F6dkJCQ0NGSC80bHgycG1FYnM0ODhYdlovWWdQalhjUFc1YzdwZ0RrVW1INEN3aE5DQ0NHRUVFTFFRQk1YU3FrczRIeGR0QmZ0THpreGlRdGxCSHM1Rk9lQk01TG9BVGVHVHBseDZaaEpiWEZubkJFc1NWTjZjOW1JU1NIcXRGc29XZlF4bm1VVGc0T2RrVVIwdlFCbnl3RUVjdGVRLytWOVlQbUk2RGFXcUlHL0M1V1JNYUtUaUI1MkgxR0Ric2EvYlJHQjNMVllCN1poRiszQkx0NFhmSXJkdHREYVFpa1RESlBJSHBlQ3cwMzhGVzlYK2haS2xrekFycVMyZnRuN0M4VjRCRE9oSlNVTDN3dVdTRXBxUzBUblViZzduQlZLaUZRNm5TdUd5RDVYRTluek1yelowL0N1L3A3QXptVW93MW14VEphb1VtU3ZLOUFsQi9GdnpjSzdmbXJvdURKTXpPUU1vdnI5RmlNNnBlS0Z5a1E1WE1TZS9WZVVLNmJLK2UzaWZYaVcvbyt5RW1WR1RBcVJ2YThNbnRRMnlobUZtZEllZDhhWlZjNmhITzVnZ3FEMHMydVhITUMvZVY3b3ZCR1hYbWxUN3pLZTFkOEM0RzQvc3R4eFY2dUJPRnYwcXlSb2k2S1pMMVE1WDMyeDgzY0N3UkpaeFF2ZUliQjlDZTVPbzBLTnU2dmlUTS9FMWZZTWZCdm40TXVaaVJHVFNtU2ZxNnU5eGt4cVEyU2ZhNDRxUHVXS09xcnhkV1VWN0ViN1N3QzhEcTAzbjlERmhSQkNpQk5vNy80VkMxSVNNbk9VVW0xcWVjbW1uRFhMNXh6WG9JUVFRZ2doaEJEbE5NakVoYUgxVWxzcHJLSjl3VEpNSjZnSmRNS1Y3d1IvNDNCVHJ2U01NNUpHRjc5WWFUbWNpRzVqaWVnMnRzSnhBRWRxUnlKN1hvcVoyQXBYbTlNckhhUGNzYmphbm9HcjdSbDFEWi80Sy81enpOZkdudnQzbE1PTm1aeHhkQmVhVHR6dFIrSnVQeEs3WUZkd3Awb05aWU1hTE5ONVlwSmtoMUhPS0tLSDNuUFUxNW1KcllpLzR1MGFkeHhFOXI2YXlONVhBeHEwTHYrOVVRYXhJLytFWFhLZzZyNE1nTHZ6YU55ZFI0ZGV4NDU2TERoZmFjbW5VSm1xS2tRUHVaTmkwMW1odjRNanRVT0ZYUmdBV0w0VGtyaUlIbllma2YydXhZaE9KbWJJbmZqYmo4RFpyRmVGY1VhanBpVGU4c09oQThvZ1p1U2ZqbW90TTc1NXVmNGVEWTNXT3JpRExPQUZkSDdpekdrN3d4MlRFRUlJY2J4TUcwL2drdWYxbXdyMXVDN2RXSEhFeGtjT1AyNXIvWDdXNi9oUGJKUkNDQ0dFRUVMOHVqWEl4SVd5L0V0eHVMUXUycXZ3bjhBZXNkWHNNRGpXbS9GSCs1UjF1QnhUay9BalZOVWpJYUw3V0NLNlhsRHR6WEVBbkpIbGJ4Q2ZZSTB1ZWFYR01kR24vNTdvMDM5ZjZ6bmRuVVpWZm5PK0hoeGRtU1JWOFYva0FNNUlER2Zrc2F4ZVk4SWk3b0wvQThOQXVXS0lPZXN2aDA0WVp2WGZaOU5WNTg5Qm84dmVxTlc0VUdONVoyU2xTWXRqWmNZM0QrdG4rYWhaZnV5QzNRQVlpbVZxQWxZTlZ3Z2hoQkFuTmFYTUwwRS9wQlJ4V2xjMUJvQWlVK2x2VDJCb1FnZ2hoQkJDQ0tCQlBocmZhTitNelFyMmFWOFJkdEdlY0ljajZrelZuTFFRcHh3VkVYZFlHYXZhTmM4VzRhRXRIM1poTUhFUnNGa1k1bkNFRUVLSTQ4NXY2UjBhUGJlbWNWcnJGYlluc09sRXhDU0VFRUlJSVlRNHBFRW1MdFI0YkczcnhRQ0IwcWJYUWdnaGpoUExoMTJRQzRCU2RsYVlveEZDQ0NHT08rZWNKUVZLTTF0VCtYNExwVUNqdFZJc3lkbXdhdCtKams4SUlZUVFRb2hmdXdhWnVBRFFLdmpVYjJEN1luUlYrN2VGRUVMVW1WMjhIN3RnTndvQ1NSNTdVYmpqRVVJSUlZNjNDUk93TEZzdFY2Z0NCWEQ0UHpkMDJXdFZvbTI5VVBwYkNDR0VFRUlJY2VJMTJNU0ZzdmthOFBsM0xNTXVrb2VjaEJEaWVQR3VuMEx3dVZKN3JycDcyb0Z3eHlPRUVFS2NDTnEwZndGeVEzbUtzdU9sdnhRNjMvYjVaNFFsT0NHRUVFSUlJWDdsR216aXdtZjdOaWpOS2l3Ly9vMnp3aDJPRUVLY2tyUnQ0MTMzTXdES01ENEtjemhDQ0NIRUNUUHhybVhiTkhxWlVxWGR1RW96Rm9yU1VsRmFyZmpzZ2RYcnd4dWxFRUlJSVlRUXYwNE5ObkhoeVRNTHdKNE5XbnZYLzR5MnJYQ0hKSVFRcHh4cjkwb295UVBJc3kwOVBkenhDQ0dFRUNlVXJkK0ZRN3NzeXUyK3NPM1h3aFNWRUVJSUlZUVF2M3FPY0FkUWxkYmpwM24ydmpKOEhwcnI3Znlka2RiK3pUaVMyb1E3TENHRU9LVjROMHdML2tZejMrY0k3QWx2TkVJSUljU0pWV2dVZng5TDlHNVFhVURwMWd2UXNLZlFMSjRVeHRDRUVFSUlVVSswMGk1bDZSNlhQN1R6aEs3NzhSTk5wcDNRQllVNHhUVFl4QVdBWWFxbDJsWjd0YitrZVdEWFNrbGNDQ0ZFUGJJOStRUjJyZ0N3d1Y3WVpPZTB2SERISklRUVFweElrKy9hNEIzM3I4d0p5dUFPWFZZcVNvR3QrWEx5N3pkNHd4MmZFRUlJSWVwT2FkVUlrNzhZV3ZsTzhOSk5UdkI2UXB4U0dteXBLSUNFOW9IVm9MZGorZkJ2WDRyMmw0UTdKQ0dFT0NWb3JmSHZXSXBkdEFmUVJiWmlvUnFQSGU2NGhCQkNpQlBOMFBwdHJRbjlRME9qdmRoOEdNNlloQkJDQ0ZGM2x1M1lxZEU3VVJRb2xJRWk0b1QrRWtMVVNZUGVjYUdHVFF2c2ZXWDRCMHFwQVlIdGl3anN5OEhadUV1NHd4SkNpSk5md0lzL2V3YmFXd2lhblpZcVdSRHVrSVFRUW9od3NFMXpxOUo2SFlwTUFLMVZ0dDhPWkljN0xpR0VFRUxVellTbzVQWGpDblpkYlRwMWFyaGpFVUljdlFhZHVBQ3d0Zld1aWJwZmV3dGJlbGQ4SllrTElZU29CMWIrTG54YkZwYSswcTgxdm5WT2JsZ0RFa0lJSWNKa1QreitncFNDK0RtZ3V3T2dXS01EL2dOaERrc0lJWVFRZFRWZTJSTmdGY0ZmUW9pVFRJTXVGUVdRZXZ1MFFrT3B2eWdJK0RaTUpiQTNKOXdoQ1NIRVNVMXJHOC9pLzRLL0dMVGVtSmc4NWZsd3h5U0VFRUtFeTdUck5ubXc3U3lsOGFPVnBiVmU5dFdEYXd2Q0haY1FRZ2doaEJDL1pnMCtjUUZnbEJqZmFLM25BUlRQZXdNZGtENTVRZ2h4ckFLN1Z1TExuZzVvdjBJL29pN0ZDbmRNUWdnaFJEaFpwckVHeFg0VVJXaVZGZTU0aEJCQ0NDR0UrTFU3S1JJWGNYZC92MThwUGxMZ0RleGVqWC9ib25DSEpJUVFKeVVkOEZLUzlSRm9HelR6TGN2emM3aGpFa0lJSWNKdDRwMUxabXV0bHFIMTJ2LzlZZW5YNFk1SENDR0VFRUtJWDdzRzMrTUNRQ24wZ1JkOTMxa085MTM0aXp0NlYzNk5vM0ZYaklqWWNJY21oQkFuRGEwMXZnM1RDZXhlRFdnLzhGbnluYk4zaGpzdUlZU295WmkzT3NTNkR6clMvRXJIT0F3akN0dmhDbmRNNHRTanRWNEV1QzU1cnNmUWNNY2lUajFLNllDbGRiRjJxc0tBc3lSdjBzM3I5b1k3SmlHRUVFS0lodXlrU0Z3QXhOODVZK1BlVjRZL29aVHhsbi83WXRPMzlnY2lNaThPZDFoQ0NISFNzSXYyNGxrK01kamJBclhVTmoyZktORGhqa3NJSVNwejJYTmRPMW1HY2FGU3hnQ0tkRnZsVUJGT2pWTXBITnJVSjhXdVlYR1MwVm9CWUhCRm1DTVJweUNGc2gyb2dMWjB3R0ZIK3NZOW43bGRvUmFncmU4Ky9jUHlHZUdPVHdnaGhCQ2lvVGxwRWhjQVNlYUJqL0tzaERPd0E5ZVZaSDJBbWRJT1ozcjNjSWNsaEJBTm50WTJ4WE5leGRxM0VRMGViUHUybEZ0bnltNExJVVREb1ZGam4rbWU0bkRwRVdEY3FwVWFmQ2c3b1hDYUxneGxZaGdHQ2hYR1FJVVE0dWhwTkxhMnNXMmJnT1ZESzkwUkdJNHlIeDczZk9ZNlpkaXZhc3Y2Yk0rQlZUdW1qU2NRN25pRkVFSUlJVzk5dGZvQUFDQUFTVVJCVk1MdHBFcGNxSnV6L0lVdkQvMmpWemtIYUY5aHg4S2ZubEN4NS84VE03NEZTc2svWUlVUW9qTGE4bE9TOVNIK25KbUE5aHRLUDVaNCs1U0Y0WTVMQ0NIS1hQUkM5MmJHQzF5dTNPb0toZEVMd0ZBbUxaSXphSmJZaHZUNDFpVEZwQkxwaWliQ0dZWERsRXBSUW9pVGkyVUg4UGlMOGZoTDJGK1V5ODREVzlpeGZ4T2I5NjdENHk5dWp6YWZWY3E4UFNVaGM4Smx6K3NQUC9uOXNwWEl6bGdoaEJCQy9JcWRWSWtMZ0dmMlRNdTlLMjM0QTJqalA3cDRYMHJ4ckplSkhub3ZabXhhdUVNVFFvZ0dSMXNCdkt1L3hidmlTd0JMYS8ySnFiMnZoanN1SVlRb2MvSHpuZG9acU5lVllnQ29pR2gzSElQYmoySndoMUVreHFRUjVZNGh5aFVUN2pDRkVLSmVlZndsbFBnS0tmUWNaR0hPTkthdStwTGMvRzF0UWQxbm84WmM4bUszKy81MzUvTEo0WTVUQ0NHRUVDSmNUcnJFeGZqeDJIOTk3Y0QzZVZiQzQ4QnpnUjNMS1B6cG44U09lZ3dqSWk3YzRRa2hSSVBpeTU1R3lZSjMwTDRpdE5ZYi9NcjZTL0t0cy9hSE95NGhoT2o5V205bkc0OS91RkxxRTFCeExrY0U3WnRrOHB2QmQ5TXl1YjJVZ3hKQ25OSWluSkZFT0NOSmlFNmhlVklHUXp0ZHdDZnpYbUorOXMrT0VsOWhaMnh6MGlVdjlMalBtNWY3K3FUeE80ckRIYThRUWdnaHhJbDJValkyVkRkbitaTnUrK2xmb01kcmJSZGJ1MWRSTU9sK3JBUGIwTm9PZDNoQ0NCRmVXcVA5SGp3ckoxSDA4MU5vWDVHdDBObCtGVGlueWEzVE5vVTdQQ0dFR0RlK3M2dVYxMzhyeXZnQVZGenpwQXh1R1Bvd0Q0OTVpVmJKSFNScElZVDQxVW1NU2VIV0VZL3loM09lcEhQVFBwaUdhUnFheHlNU1U1NGMvVXEzaEhESEo0UVFRZ2h4b3AyVWlZc3llZjVOVHlqMG40RjhhOTlHQ3I0ZmozZk45MmpMRis3UWhCQWliQUw3dDFBMDQzbUs1N3dHWUd1dHAydWx4MGpTUWdqUlVLaEU1OTBHeHFNS2tsb21kK0N1c3g1blNJZlJPSXlUYmpPd0VFTFVxOHdXQTdqanJML1RyODB3VUVRcXVERXlZTHpJK0pQNzMrNUNDQ0dFRUVmcnBQN0xUN3U3Tm5pTFM0cGUxZHErUzJ0ZFl1L2ZRdkdjVnltWS9GZjhPNWJKN2dzaHhLK0s3Y21uT09zakNpZi9HZCtHcVdENTBGclBzQUwyN3hKdm1iSTYzUEVKSWNTNGNaaVgvQ3Z6WmxCUG1NcUliNWZXamZFWHZVR0w1SGFZaGhudThJUVFJdXlVTWtpS1NlT3VjNTdndFBhamNCaXVDQU4xMWFVSlBWNGI5VUtHTzl6eENTR0VFRUtjS0NmOVkyM043NWxiQXJ5Yjk4cnd4VGE4cmZ3bG1ZRnRXV2JCOWlVNFcvWW5vdnRZeklTV0tHY2t5aUYvenhOQ25EcTBiVUhBZy9ZVjQxMy9NOTZWWDJFWDdnRzAxbEJvd010SnQvMzBjTGpqRkVLSVVzbytMWE9FWWZDWVVnYTlXZzNoMmpNZUpNb2RHKzY0aEJDaXdURU5reHVIL3BHRXFHUitXUDRwM29EM3FtZ1Z0YmozYTczZnlMbzV5eC91K0lRUVFnZ2hqcmVUUG5GUkp2RzJLY3QydkhUbVJSR21jWXVHTVdpcnMzL1RIUHliNTJFbXRNQk1hb3NaM3d3Vm5ZeHlSV0U0SXNIaERIZllRZ2hSZTlwR0I3eG9Yd25hY3hBN2Z4ZlcvczBFY3RlaWZZV2xZeWpTTUFXYi8remN1Mk55ZUFNV1F0U1ZCbjJxZEhzNC81bjJTYVpTZjlQb2xOUzRwbHc5K0I2U1l4cUhPeXdoaEdpd290d3hqTzE3QTl2MzU3Qm84NndJcGRYRGJRSWxjN0pnU2JoakUwSUlJWVE0M2s2WnhBVkEraDAvYjE3L1FzYjRPRnE4NlhTcUVhQnUwdHJ1WmVWdHdzb3JMZTN1aUVBWkRqQk1VQ2QxcFN3aHhLK09CdHNDMndyMjhyRURoNThyQVQ3QTFtOTdZRjNUTzZia0pZTU9WNlJDaVBxaGxQSUFZT3ZJTUlkU0orUEdZV3BuNUNNbytrYTVZcmozM0dkb0V0OGkzR0VKSVVTREZ4UFJpTnRIL3AwL1Q3aEc3VHE0dFptMlhLK01lN2JaOEFuM2JDc0pkMnhDQ0NHRUVNZlRLWlc0Z0dEZkM5aVFEV1FEcisxNmNVUTNoOG1sU3FuVGdkWTZVT0lDZ2xrTHJTVnpJWVE0ZVNpbDBkcEdLUXV3TkJTQ25vZldVNUtTaXo5Vmw4NlZmOEFLY1lyUnNGOEIyaUFoM0xIVWhScmMvV3FVdXMxaE92bnRrUHRvbWR3KzNDRUpJY1JKSXpZeW50dEgvbzJudjdtSC9KSzhnVGdTSCs5OTA3WUhzbDVIU2tZSklZUVE0cFIxeWlVdWp0VDR6cCtXQThzQjlyeDFXcXoyT05PY09HTnNyQ2piTUZ4aERrOElJV3BOVzVadEtGV2lERjJFNVM5SXZuM0cxbkRISklRNHZwU2w5MkVxMEVaS3VHTTVWaGU4M0xVNWxycFBnZG1sYVIvNnRoa1c3cENFRU9LazB5YTFNNFBhbmMzM3l6NUdhK1BxTnAwelA4dGk2YXh3eHlXRUVFSUljYnljOG9tTHc2WGNNTHNBS0FoM0hFSUlJWVFRdGFMc0RXQ0EwbTNDSGNveFVzNkFjVGFLakVobk5NTzdYRXhNUktOd3h5U0VFQ2NkaCtua3pDNWpXYlJwQnJuNTI1TVZYRHJxaFl5RmsrL2E0QTEzYkVJSUlZUVF4NE9VU2hKQ0NDR0VhS0JzVTIxRjZ6eUZhbjdoQzEzYmhqdWVvelh1MlM0SlNxbHJRRVcwYjl5ZG5xMU9DM2RJUWdoeDBtcVJsTUdnZG1jRG9KVWFFNkdkN2NJY2toQkNDQ0hFY1NPSkN5R0VFRUtJQmtvSEFnZFJaQU00dFhsQnVPTTVXcmFwUmlqVUFJRExCdDZPeXhFUjdwQ0VFT0trcFpSaWRNK3JpWGJIQWJxRlV6bXZEWGRNUWdnaGhCREhpeVF1aEJCQ0NDRWFxQkxUbjJkclZtaTBWb3JMUjcyUUVSZnVtR3ByMUFzWmJrT1pmd09jQXpKRzBqYXRTN2hERWtLSWsxNWNaQUpqKzl5QWdhRTA2cmFMWHV2VUpOd3hDU0dFRUVJY0Q1SzRFRUlJSVlSb29DYmZ0Y0dydGY1R29RcUFqQmdWTlJSUTRZNnJOcUx0NkdzVnFuMk11eEhuOWZ4TnVNTVJRb2hUeHBBTzU1S2UwQXFGaWpSS25FK0VPeDRoaEJCQ2lPTkJFaGRDQ0NHRUVBMlkzK3Y5UVd1OVFrTThtb2N1ZnI1VFJyaGpxc25ROFRpVTBsY0NkRzdXaDJhSkoydHZjU0dFYUhoaUl4UG8yMllZU2hrWWhobzI1c1VPNmVHT1NRZ2hoQkNpdmtuaVFnZ2hoQkNpQWZ2cXdiVUZodEwzS2loU3FQNkdjazhZKzBLWHpIREhWWjJrdU00ZGxESmFPVTBYWFp2MUk5SVZIZTZRaEJEaWxHRWFKdDJhOXljdUloNnRpWGRiN2o3aGpra0lJWVFRb3I1SjRrSUlJWVFRb29INzVLNWw4elRHZFdoS1FIZDNhdWRQNDU3UC9NM1lsem9tTWI3aC9YM09NSjI5MEtSRXVtTG8zTFIzdU1NUlFvaFRUdXZVVGlUR3BLSVUwU2cxc1Bkck9NTWRreEJDQ0NGRWZYS0VPd0FoaEJCQ0NGRUxlZDZ2U0hMZWdzMmpLTm9vMUZ0TzI3MzQwc1FlUDlrdnNFcXJ3RnJiVTdKbGYxRjIzclR4Qk1JVjV0RHhyU0kwZWdDS2lDYnhMVWhQYUJXdVVJUVE0cFFWNVlxaGM5TStiTnl6eGtEcGZrMUx1aVptc1dKM3VPTVNRZ2doaEtndkRlNEpQU0dFRUVJSVVkR0U4YXQ4T20zcGYvM0tPc3ZHZmtOREFGUS8wQThaOElxcHpZa09kOHowbE1RZWM4Yzluemt4WEhFbVJNZkZLWXpCQ3FVR1pvekVOTXh3aFNLRUVLY3NwUlQ5TTBZRWY2OVZIOVBRamNNY2toQkNDQ0ZFdlpJZEYwSUlJWVFRSjRrSmwyTEJpbXpnNW5FdmRINVRhOWZUQ2pwb3BhTVZORldvNEVNcFN2VUJGS0JQZEl3T0IxMkJ6ZzdUeFlCMkkwLzA4a0lJOGF2UkxxMHJUZUpic3ZQQTVqaFRtK2NDUzhNZGt4QkNDQ0ZFZlpFZEYwSUlJWVFRSng4OTRhNVZDeWJzWHpKTVc0SEJXdHRYYThXZmJQU1RvRjlBOHlaaFNGb0FhRU9kcHhTT3p1bTlpSTlLRGtjSVFnanhxMkFZSm9QYW5RMkFVbXAwbU1NUlFnZ2hoS2hYc3VOQ0NDR0VFT0prTlI1N0FpczNBQnVBTDhlTnc5UmRPcHNlRG9UdDczZ0srZ0owYmQ0UHBWUzR3aEJDaUYrRnpCWUQrV3poNndDOUdJL0JlT3h3eHlTRUVFSUlVUjhrY1NHRUVFSUljWXFZTUFHTENhc3N3QmVPOVllT3g2R1U2ZzdRS3JsRE9FSVFRb2hmbGVUWUprUTZveW54RjBWZTFxaHJoMDlZc1RyY01Ra2hoQkJDMUFjcEZTV0VFRUlJSWVwRlduTEhOa0JjaERPS3hKalVjSWNqaEJDblBLZnBKQ2syMkpmYk1oMjl3aHlPRUVJSUlVUzlrY1NGRUVJSUlZU29GN2J0Nmc0UUg1V00yeGwxUXRmZXRHY3RIODE1bnZXN2x0ZjczRk5XVG1UNm1ra0FXSGFBUlp0bTF2c2FSOHZqTDBiWFV4dVRqWHRXMS9oMUt5alpUOWJHR2JXYXI4aWJUM2J1U3ZKTDlsY3pwb0R2bG4zTTZ1MVp0WnJ6M2c4djVzVWYvbGlyc2JWVlVMS2ZSWnRtNGd0NEtqMXYyUUZtcjV2TWdlSzlSeld2WlFmcUk3d1Ryc1JYeExUVlg5WGI1MHFjR0E2SGk2U1lOQUNVMXBLNEVFSUlJY1FwUTBwRkNTR0VFRUtJZXFFeGVpb2dJVHFaQ0dma2NWdG43YzZsbUlaSjI5VE9LQlY4RG1kcjNnYSt6SHFIbE5oMDJqWHVWcS9yVFZyMExnN1R4UmtkejJmZWhwOTQ0ZnVIeVd3eGlOOE4reE1wY2VtaGNhdTNaN0ZxeDZKNldmTzhIbGZqcnVKcnVEMHZoMzk4ZVR1dFVqcHc5NmluY0pxdVkxN0gxaGJQZi9jUSs0djI4c2NMWHFaRGt4NlZqbnRqMnVQTTMvQVRONTM1RjRaM3VhamFPWmR2bmM5emt4L2d1ak1lNUp6dWwxYzY1a0R4WHQ2ZS9pUm5kN3VVVGsxN0gzUDhIbjl4bGVjY2hoT0g2YXp5L0t4MTMvSE9qS2U0L295SE9MdjdaUlhPTDk4Nm54ZSsveU9qTXEvZzJ0TWZxSFZNLzUzeklrdTN6T1hCODU4bk9iWUpFRXhtWFBWS2Z6cW45K0tSaTk0QWdnbWpab2x0aituN1o5a0JjbkpYMVRpdWNhUG14RVltMUdyT3QyYzh4ZlRWWHdFd3ROT1lvNDRKNEI5ZjNvcmJFY2xkWnorT3l4RlI2WmlIUHI0U2o3K1lmLzNtaTJOYVE1VG5ORjBrbCs2NEFOMG5yTUVJSVlRUVF0UWpTVndJSVlRUVFvaDZvYlRPUkNrU29sTndWM0hUc3E0MG1uLy85QWg3QzNiejJnMC9FdTJPUFM3ckhNN2xpQ0JnK1FFNHJmMDVBTHd4OVIvYysrSEZqTC80TGRxa2RnWmd4YmFGL0cvQmEvV3k1dkF1WTZ0TVhLUW50R0pndTVGOHZmaDlYcHZ5S0hlYzlZOWpYc2RRSnZlTmZvNUgvbmN0ajM5NU8zOForeG9aYVYzTGpabXg1bXZtYi9pSnZtMkdjV2JuQzQ5NXJmcFc1QzNnK3RkUHIvTDhxTXdydWZiMCs2czhQMnZ0dDBTNm9qbWowL21WbmwrUS9UTkFsZWNyWTJ1TEdXdS93V2tlZWdvZXdEU0MvK3p5V2NIMk0zc0tkdktYQ2RmUklpbURlMGYvWDdteEFGa2JaN0IrMTdJcTF4bmFlUXgvbnZEYkd1TjU0THpuNmQyNjZxL1I0Uzd0Znd0ejFuM0hoN1AvUmIrMlp4TGxpcW5WZFdYMkZPeGsyWlo1dEcrY0dVcGFGUHNLbWJqd1RRYTFPeXYwY3lMcWw4TndraGlUaWtLaGxkRnkzTXVkWXliY3Zxb3czSEVKSVlRUVF0U1ZKQzZFRUVJSUlVUjlVQmlxS1JvYVJTVlYrYlIxWGEzWU9wK2RCN1l3dE5PWUU1SzBnR0RpNHZBbiswOXJmdzd0bTJReVpjVm50RTd0VkdIODQ1ZCtRTlBFMW1odFkydU5hWmkxWHV1ZEdVOHpkVlgxVDZJclpmQ2J3ZmRRNGl0aXlzcUpkRzNlLzZpZmtDL3dIQ0I3OThyUTY3TzdYOGJFaFc4eWQvMFBGSG9PaG81Ny9TVzhPZTF4WWlJYU1hVGphSlp1bVF0QWhET0tqdWs5ajJyTjQ2Vk5hbWN5V3d3TXZmWUZ2SHl6NUlOS3h3WXNQOTZBaDUwSE5yTmg5d3FHZDdrSXk3WW84aFlBNEhLNGNab3VmQUVQYzlmL1NFcGNPakh1UnV6SjMxRmhya1pSaVJVKzU0czN6ZUpnOFQ0dTdYOXJhRGRRR1pmRGpXMWJBS1RFTnVHNk14N2d6YW1QOC9BblYvSGdlYy9UTnExTGFPelN6YlA1ZnZtblZiN25FVjB2NXM4WC9ydks4MWtiWnpCNTZYOHJKRVNxa3h6YmhITjdYTW5LYmIrd3Z6Q1hxTVNqUzF6TVcvOERFRXlxbEZtNTdSY21MWHFYcEpnMFNWd2NKMG9wa21MU2NEbmNlQUllRjM0U2dUb25MaTY3ZjNkYnBid2xIei9Wb3VLSFh3Z2hoQkRpQkpERWhSQkNDQ0dFcUxOeHp6YUxVRm83REdVUzdZNUZLWFZjMXZsczRac0FET2s0dWx3eXdWLzZKTHZmOGxkYlBzanRpQWpkVUM3MkZYTExXeU5yWE5NWDhLTFJYUFB2Z1JYT2ZidmtRNkxjc2J4Ni9RK2hZeTZIbXdobkZPTW4zc2lHWGN0NTk1YlpvU2Z1YTNJMFNZN3J6bmlRdFR1WDhON01aK2pWYWdoeHRTd0pCTEJwenhyKytkVWRGWTUvdmZoOXZsNzhmb1hqWG44SnozNTdYK2gxay9pV3g3WFVqNjB0WnF6NUp2UzZ5RnZBN29QYm1WWmF5cWhsY250UzQ1b0MwQzZ0SzVjUFBQUmVDa3IyVjVtNCtHbmxaN3c5L2NuUTZ5a3JKekpsNWNUUTZ5c0czY21GdmE5bmZ2WVVpbjBGRlBzS3VPUGQwWlhPOWNjTFhpYXp4YUJ5eHlZdGVnK242V0pFdDBzcWpJOTBScGZycHpHOHkwWEVSeVh6N09UN0dEL3hScDY4L0wra0o3UUM0UHFoRDNQOTBJY0JlUHpMMjltV2w4TXIxMDB1TjUvRGRITHpXeU1aMS84V0x1bDNjN2x6cTNjc0JpQXhKalg0TmZFYzRQYTNSMVg2UGc1bmE0MmhGQTkvY2xXMTQ0WjJHaE9Lcjh6UHE3NGcyaDNINEE3bmhvNHQzVHdiZ0g1dGg5VzR0amgyVWE3WVlGbTBRSWxwbStZeE54ZzYvNllkVVRFSjZqeGxxSWNWdWdkRVhBdThXNCtoQ2lHRUVFTFVtaVF1aEJCQ0NDRkVuUlZISkVSRVc4cFV5amh1dXkyV2Jwa2JhdWI4dDg5dnJuVE11ek9mNXQyWlQxYzV4Nk1YL3llMFUwQnJqVGZnb1hsU0JwM1RxKzVwdTNqemJQS0tjcXZjMWVBcUxlblVyKzJaTkk1dlRsSnNZMnh0a2JON0phMVNPdFk2YVFFd3JQT0ZkRXp2V2F2ZEpFN1R4WVY5YnVDbEgvN0VKL05lNW5mRC9senJkY3JjT1BTUGRHNVd2aXkrclczdSsvQVNCbmNZeFVWOWYxZmhtdGVtUEZadDQrMzZZTmtCL3YzVFg4c2QyMSswSjFRK2FXeWZHemkvVjgybGtxb3lvdXZGSkI2Mkd5Ry9PSS92bG4wY2V2MzE0dmVKY3NWeTJjRGJLbHk3Yk10Y3NqYk93R0dVNzUreGZ0Y3lWdTlZeEptZHg5SW9NckhDZFpHdWFBcTkrZVdPOVc1OU9nK2U5d0pyZGk0T0pTME81L1dYc0hMN1FvWlZVcUxyWUhFZVFLVnI1UlhtWWhvT1lpUGpBWENaN25LZjMwSnZBYlBYVGFaZDQyNjBTYW00YStod1A2ejRIM0dSQ1F4b096eDByUDBSdlZDV2I1M1BqdjJiT0wvbk5hRXljYmEybUo4OWhTaFhMTk5XVHdxTlBWQzhsNERsNTdPRmI1U2JJeVcyQ2FkM1BLL2FXRVRsbkE0WGhqSlFXaG1HWmRYNkQrQnhEMlkzY3Vxb0RoaEdPN1ExRE1NNFQwSHR0K2tJSVlRUVFoeEhrcmdRUWdnaGhCQjE1dllHSXJSaE9BeUhnZHZocnZmNS9aWXY5S1Q4cU13cmNCMnh4dFo5MlN6YU5KUE1GZ05wbGRLaHlubVNRazFzRCttYzNxdkMwK09IZS9HSFB6Si93NVJxeDBCd0YwREw1UFlBYk42N0RtL0FRN0d2a0hkbVZKMUlPVkw3SnQwWjBxSHlKL3dyczJIWGNnQitYdmtGNS9XOGhpYnhMV3A5TFVCaVRCcE5FMXFYTzJiWkFRQ2lYYkVWemdGRU9DTnJsYmhZdkdrV0JTVUhLajFYVUhyOWh0MHJtVEQvMVFybngvUytsbzl1WHdnRWI4TGY4ZTVvVG1zL2l0dEhQZ2FBb1F5S2ZVVTF4bENWb1ozRzBLNXg5OURycmZzMmhCSVhpemZOWXRPZXRWelM3K1pLbTRzWGVRdUNpWXNqbW1wL09qOVl1cWxsU3Z0SzE0eUphTVMrd3QzbGpubjh4U1RITnFhVDZzWDAxWk5Jam0xTWwyWjlRK2NYNUV3bFlQbnAyMlpvaGZueVMwb1RGMUZKRmM3dEw5cERZblN3N3dHQTJ4bFo3dk1ic1B3c3pKbEtjbXlUYWovWE93OXM1dnZsbjlLdnpiQnF4MDFlK2hFQXlYRk5Rc2VXYko1RGZzbCtuS2FMTDMvNVQraDQyUTZtdzQ4QmRFenZGVXBjUERIcFRoWnZtc1VENXoxUFhHUUNIODk5aWZXN2x4UGhqT0wwRHFPNWZPQWRPRXducTdabk1XSCtxMlRucnNSUUp0MWJET0MzUSs0bEthYml6N2xsQi9oNTVlZk1YUHNOVy9abEU3QjhKTWFrY1ZyN3M3bHN3TzBBUFAzMTNmeXljUnIzalg2V3ZtM0s3eExaVjdpYjI5NCtoMGFSaWJ4KzQ1UXF2eGFIMjc1L0k1TVd2Y3Z5clF2WVg3U0hLRmNNclZJNmNOVnBmNkIxU3NkYXpWRWJUdE9Gb1V4UTJzQnBWdDRjNXpCWFBMeDdvTkwyQlNqVkQwMEhGS2xLQlRPc1dzTngyakFuaEJCQ0NIRlVKSEVoaEJCQ0NDSHF6SFE0STdBNWJqc3VKc3gvbFowSE5uTjI5OHU0OXZRSEtweWZ1ZlliRm0yYVNkODJ3eGpaYlZ5OXJoM3Bpc0Z2K2JEc1FMbmRFMGUrUHR5RzNTc0F5RDI0alovekoxWTZwaksySFdCUXU3TnJQVDVyMHd5aTNYRVVld3VZdVBBTmJoLzV0MXBmQzdBdzUyZDI3TjlZUGdhdEFkaTBkeTJURmxXc0VwTmJTYitIeWl6WlBKc2xwYVdDcXBLZHU1THMzSlVWanAvVC9UTGNwYVd2bG15WkF3UnZwaDdON3BWallkczJIOHgram1oM0hPZjJxTHhja3RZMkFFN3owSTZMUlp0bXNtekx2SExqU255RjdDM2NUVjdoYnZZVzdLTFFjeEJmd01NL3ZyeVZ2TUpjOWhYbVV1SXIzNHBnVUx1enl5VXVmbHcrZ2FTWXhuUnZQcUJDSEFlS3EwNWM1Qlhta2hpVFV1WDdkSmhPT3FiM1lPVzJoV2gwS01GeHBGV2xPNXk2Tk85WDVWelp1U3ZKMmppand2RnZsM3lFYVRoNCticko1WGFGUFBUeGxYajh4YlVxTmJaKzF6SytYdncrelpNeVNJMU5aMnRlTnBNV3Y4ZUI0bjBNN2pDS3A3NytBeW14NlRSTGJNUG12ZXVZditFbnR1N2J3Tk5YZkJvc25WU3EyRmZJRTEvZHlkcWRTMUFvV3FWMHdHbTYyYjQvaDZtcnZnd2xMdXJUN0hXVGVmbkhSN0RzQUhHUkNiUnZrc21Cb3IyczJMcUFuTnhWOVpxNGNKbHVER1dpVVlhMlZLV2xvc2JkdlRYUjZYYitGcmhMb1Z1RnNoTXF1UHRNbDQ2VHBJVVFRZ2doR2dwSlhBZ2hoQkJDaURvTEJPd0loK2t3bFZJVmRrUFVWZGJHR1h5WjlUYXBjVTI1YXREdjYzVnVnSUFkcUxRdmh0TjBZUm9Pb2x6QkpzV0YzdnpRRGRqOVJYdDQ4T01yR052bmVrWmxYbG5oMnZXbE95R2V2UHkvTkUxc1UrOHhBNnplc1lnOStUczRwL3ZsN0MvZXk2eTFrN21rMzgya05XcFc2emxtcloyTWNVUVQ2VEliZHE5azA1NjFGWTc3TEIrTkd6V3ZjZTVyaHR6TDhDNFgxVHFXdzBVNEQ5MTduYjN1dTlEdnQrN2JRUE9rakdPYXN6WUNsbysrYllhUkZOdVlBczkrb2x6UkZacHNCeXcvUU9qR3VOL3k4ZDdNL3lzM1p1YmFiM25waHo5VnVzYWUvQjJreGpXamZlTk1rbUxUU0l4SkpTa21qY1NZTkpJUDJ5bVF2WHNsYTNjdTRZeU81NU96WjNYb2VGcGNNMklpR29WMlhNUlhscmdveXFWYll2OXEzMnUvTm1leWJNczhWbXhkUUxmbWxZLzlKV2NhcHVHZzYySEpsQ045TXZmbENzZXljMWV5Zk9zOGhuUTR0OUpTVnJYMVpkWTczRHY2R2ZxMER1NDRtWjg5aFdlL3ZZK1phNzloeWViWm5OdmpLcTQ2N2Zjb0ZOdnljbmprZjlleVkvOG1GbStlVlc3SHhMOS8raXRyZHk2aGRVcEg3aDcxRkdtbG4xL0xEckFnWitveHgxZVZqWHRXOC9LUGoyRGJGdGNNdVk5ek02OElmWTYyNzk5WXJ0ZEpmWEE2WEJpR0FWcWJTaGtSQU9QdTI5WGFZUnA5bGJLNkt0UndvQnVLV0FqdXFrQUJaZjlWVkpxNjB0b2VmTlhEdWZVYTY2OU4vdnc3MnNVVmJhUWdwbVdiWHdZOGN1VlZGelQyaGpzbUFXaTc0blpDSVlRUURZNGtMb1FRUWdnaFJKMFpwaG1CMWc2RCt0OXg4ZW44VjNBN0lyaHY5TE80blRWV1FhbTFzaWZuajJ6UVhPYktRYi9uZ3Q3WGhwNW9QMUMwTjNRVGR2TFNqemhZdksvcUhSZTdsaFBwaWlFOThmamRHNW02TXZqRStxRDJaK013bmN6ZjhCTmZacjNOVFdmK3BkWnozRDNxYVhxM1ByM2NNY3NPY09YTGZSblI1YUpLeXdNOS91VnR0ZHAxNFhKRWxFdEFISXRkQjdld2Vuc1dUdFBGNnUyTG1iVjJIRmNQdnB2emUxNVRwM21yNG5KR2NHSHY2OW15YnozM2ZYZ3A1M1MvaktzSDMxMXVURmtwTFdkcHFhaFA1cjdNemdPYjZkSHl0TkFPay9hTnUzRnAvMXRKakVraktTYU5wSmhVRnVSTTVlTzVMM0g5R1EvVHZVWEZIUlJIK3UvY0Z3R1l2bVlTMDljYzZoRnh4MWwvWjBpSDBSd3MzZ2RVVEZ6NExSK0Zub01rUnFkV08vK1FqcVA1Y003elRGNzYzMG9URjNzS2RySjQweXdHdFQrSDJJajRTdWRZa1AwelM3Zk1wVk42TDFidldCUTYvdVV2YjZOUVhORDd1aHJmWjNYNnRoa2FTbG9BOUc4N25IYU51N04rMXpMY3praXVHSGhIYUxkSXM4UTJER3AvRGo4dW44RDZYY3REaVl1YzNGVXN5UDZaS0Zjc0Q0OTVxZHdPRmROd01EQmpaSjFpck15bjgvNk5aUWU0c1BmMWpENWk1MDVsNWRmcXltbTZTM3RjR0FZSGJqanR5b2N2SHEyZ0Q5amRRRVZBYWJLaUxGRlJxcWJkRlVweEk5ZzMxbnZBdnlMNWNSa0VFeGV0QndiY3NRUEJEbmRJQWtJL0I5cFdnY2pZZ0s1K3NCQkNpSENSeElVUVFnZ2hoS2d6YlFjY0tLZWhsTUpSeitWODdoajVkM2JuYnd2MWo2Z3ZaYnNzT3FYM29rZXIwMExIOHdweitYN1pKN2lkd1FSTVVrendCbkJlVVM0dGs5dmo4UmZ6NC9MUFNJaE9ZVmpuQ3lyTWE5a0J0dVhsRUJNWno1dFQvM0hVY1YwMjRIYmlTc3NrVldWZjRTNW1yWnRNODZRTU9wUTJTdTdXdkQvVFZuL0ZtTjYvcFhHam8rdDFVWjhDVnZER2ZuMThEcjdLZXBjbThTMHhEWk9XeVIxd21rNCttUFVjWG44Sm96S3ZBRGltUk5tUEt6NHJWOTdveUo0ZHpaTXk2TmE4SDVNV3YwZno1QXpPNkhoKzZGeFo0c0podXRpNFp3MWZMMzZmMWltZE9MZkhsYUhFUlZxajVsemM3Nlp5YzdZcUNDWjd0dVhsMUppNFdKRDlNOHUzemdlQ0NiU3V6ZnRTNkRuSTQxOGVLbWxVMXB6N3Q2OE5yblNPYjVaOHdMZExQMkp3KzNPNDQ2eUtuOE1JWnhSbmRyNlFiNWQ4UlBidWxiUk42MUx1L0tSRjc2TFJuRlZGNlRXdnY0VC9USCtDMk1nRXhnMjRsY2NtSG1ya2ZzMlFlMm1UMXJuT3UyTzZWZkoxYXBiWWh2VzdsdEdyMVpBS2ljT21wUTNPRCsrdDhrdk9OQUNHZER5MzBySmE5YzBYOExCMHkxd0FSdmU4K3JpdkI4SGRQMG9aMk1wUWhrNUtROU1UYUk5U3B0WmFLNFZTNnJEa0JWUklZbFJPRjRQeUhjL1lUM1ZLVzFHQVMybkxwN1N1dUxWUGhJL0dveFJ6SnIvWVRuYkJDQ0ZFQXlXSkN5R0VFRUlJVVdkT0E1K050clRXK0V0TDZkU1g1a2taTkUvSzRJMnBmMmZtbW04cUhXTnBDNEIzWmo3Tis3T2VyWFRNZ0l5UjNGYmEzQm1ncERSeGtkbHlFQmYydmo1MGZPM09KY0hFaFNPNHV5TWxMaDJBWFFlMlFFdjQ0cGYvVU93cjRKb2g5K0EwSzViRnNyV055K0hHNXkrcE10N0srQzAvdHJhNHRQK3ROWTc5Zk9GYldIYWczTlBjNC9yZndpUC91NDZQWnIvQVBlYytVNnMxbjV0OGY1V2xvbjVhT1pGcHE3K3FjTHltVWxGK0szaWZNMnZqRFBZVzdLb3hodTR0QnRLaFNXYUY0M3Z5ZHpCdDlWZU02MzhMczlaK2kxSnd5L0MvNHZHWDBDZ3FpV0p2c0Q5RWRFUmNqV3NjYWM2Njd6RU9lOXk4cks5SEdZWGk5cEYvNDRIL1hzN3JQLytObGtudFEwM2Z5ejdmTHRORlFuUXlFYTRvN2p6cjcrUVZWVjlTcDJWU01QRzI4YkN5VDVYeEJqeThPZTF4SXB4UmVQekZwRFZxU3R2VUxod28zbHR1WE05V2cwbXRvU3pZcC9OZXFmUXpXdWFpdnI5anhwcHZlSFhLb3p4eCtVZWhSRUJPN2lwK1dENkJYcTJHMERHOVo2WFhPaDNCaHRBM0RMMmZhRmRzdVhQSnNVM0svVXdkcThUb2luMDZvdDNCdFJKakt1NG9LVXRpbFNXWEFMYnYzd1FRK3Y0ZGI3bjVPN0RzQUlreHFUVW1JT3VMWlFmUVdtTVEwSGI4NDk5OTlJY3Jicmpzb1oxOUhlaGhHblVhMEVWQlU2VTR0UHVpVk5udks5OTlZZDcyNFQ5VEt6YTZFYlgyWHI4K2I2TFVEVTEyejV3UWsvM2RMYmV2V2xWWTgxVkNDQ0dFQUVsY0NDR0VFRUtJZW1EYnBnZERXYmEyNjcxK2U1azJxWjN4QnlwLytIZDMvamJXN0ZoTTY1U09wTWUzcW5STVJ1T3U1VjRYZWZJQktwVEI4ZnFEOFVlNHdFNyszUUFBSUFCSlJFRlVnbVdPbWllMlJTbURyZnV5MmJKdlBWOHRlcGZXS1IwWjJtbE1wZXM0VFJmdjNUcTM5bStzMUxPVDcyZitocCtJY3NkVU8yN1Ruclg4dEhJaWpSdTE0UFNPNTRXT2QyalNnMTZ0aGpBL2V3cEx0OHdoczhXZ0d0Y2NrREdDSmdubHYxNWEyMHlZL3lxdFV6clM2NGd5VWdBelZuOWQ3WnlGM29NQUxNeVp5c0phOUErSWNFWldtcmg0ZThaVG1JYURFVjB2WnRiYWJ3RlF5dUR1VVU4QndadnJBREh1bzA5Yy9QV2kxMm5YdUh2bzlkWjlHN2p2by9JN0MySWlHbkg3eU1kNDdQT2IrTmQzRC9ERTVmOGx3aGwxV0k4TEY5SHVXQjY5K0Q4MFRXeFRZK0lpTVNhVlJsRkpyTnU1ck5weGJrY0VIWnBrMHFmTlVGNzU4WkVxeHcyb29jU1JaUWY0ZE40cm9aMURsWW1KYU1TVnA5M0ZhMU1lNDcyWi84ZDFaenhJa2JlQWwzLzhDdzdEd1hWblBGamx0WVl5dWYrOFoybWQwcWxDTDVRNzN6MHZWTXJxU0w2QUY0M21tbjhQckhEdW1pSDNNYUxyeFljZHFYcExnS3BsRjJtL0ZYeVkrbWdhdTJ0ZFdlV1kybFdUT1piMTZzb2I4R0JwQ3cwMkdDVUFuenpSWkNHdzhNcUhOaWVnblcxc3Jkb3FPQWVsUml0RmhheFByVFpnQ0NHRUVFS2NRSks0RUVJSUlZUVFkV1k1L0I2SDdRNW9iZU05VG9tTDRWMHVxckxaODh5MTM3Qm14MkxPNkhnK0k2c29iWE9rN2ZzM0FoQWZYYjU4VEpHdkFDRFVsTnZsaUtCcFFpdFc3MWpFNXIzcjBGcHo2NGhIS3pSdHJpdVByd2luNmFyMkNmbUE1ZWUxbng5RGE1dXJCOTlkNGVib05VUHVaZW1XdWJ6Kzg5OTUrc3BQUSsvaFNQRlJ5UXhzZHhhamUvNkcxaWtkeTUyejdBQVQ1cjlLMjlUT1hOejNkeFd1TlEyVC9PTDlGWTZYeVNzTTNzQi80dktQYUJMZnNzcHhTemJQNXJuSkQxUjZibS9CVHJJMlRtZHNueHVxN0srd3Z5aTRBeUV4SnEzS05hQmlNKzJqMGFWWlgwWjJHOGZpVGJQWWs3K0Q1a2taK0t6ZzU3dXNDZjNSbEREcmxONkxlUnQrWkUvK2p0Qk9uc3I4NFp3blExL0hZMVdXUUN6Yk9WU1ZNenVQWmZtVytYeTM3R05pSStOWnNYVUIyL0p5dUdYNFgwbU5hMXJ0dGExVE9sVjYvSnpNS3lwdGVBL3c0L0lKQkN3L28zcFViR3JmT3JWakpWZlVUWHhVTWdBNzkyK3VjYXl6OUROUzREbFE0Vnh0dng5bDYrVVY1dUlOZUhEWGM4K2Z5dmdDSG16YkFxVXNaZGpsdnZBZlBkRnlQNUJWK3V0VGdNc2YzalZHd1IyR1pvQlN1TFhHV2RhZld4SVlRZ2doaEdnb0pIRWhoQkJDQ0NIcUxCQXdQUTVEVzdhMjhRWkt3aDFPcld6ZGx3MVE0Y1o5WVdsOS9MS1NOQUNaTFFieHpaSVBBTGhpMEoyaG05VWx2aUlBOWhUc1lNNjY3NDhwanFUWXhvenNlZ21GM255aWE5Zzk4UDZzWjhuSlhVWC9qQkgwYlRPMHd2a204UzI1b1BlMVRGejRKcTlPZVpSN1JqMWQ2VHpOa3pMNHd6bFBIbE84TlpVQTJycHZBNmJob0VWU3UycWZPcTh1UVpNYzI0VGVyYy9nd2o1VnI3VjI1MklBT3FiM3FEYWVuUWMyODlqbk4zSFgyZitzZGx4VnJqN3REMXcxNkM0aVM1TkFaVHR5eXBwekg0MGVMUWN4YjhPUExNaVpXcUZwOCtGcWVsci9qNTljemJhODdHckh2UERiWUVQdnNwMUQxYmwxeEhoMkh0ak1oUG12QXNIdjhiRE9GOVo0WFZXcWUyOExzNmZpOFJkWG1oUTdIcm8wNjh1VWxST1p0WFl5Ri9XOXNkcWVLUEdscGFrMjVxNkc4aTAvV0Z6YXY2UW1DZEVwTklsdnljNERtNW0rK2l2TzZuYnBNY2RlVzc2QUYxdGJvTFVkc0hTTmZ3Qi8vTS9HWHdGZmpYdHdSd3NuYWd6UVY2TTZLdWlrSUxhbTY0VVFRZ2doVGdSSlhBZ2hoQkJDaURvemRLRVhIVzlwYkh6K2s2UFA1WXB0QzJnVWxVUlNUT055eDdlVzNoQk9PS3krZnRuVDlXMVR1M0JCNyt0Q3g1ZHNtY1BMUC95RnNYMnU1L05mM2pxbU9ETFN1Z1lURjU2RHhFWld2cnNBWVBMU2ovaHUyY2VreEtaejA3QS9Wem51NHI0M2tiVnhCdk0zL01USGMxL2k4b0YzaE03OXNuRWF6M3h6YjYzaStuNzVwL3l3NG4vVmprbU5TK2VGYXlhRlhudjlKYXpkdVpRV1NSbDFMcFZ6NzduUFZEdkhpbTBMYVpIVXJzWmtUNUczZ1B5Uy9SUjU4NDhwamdobitSdi9Ibi94TVQ5RjM3Zk5NTjZZK2crbXJ2cWl3czM5TDdQZUptQUh1S0RYdFRYdURqbXR3eWdPSHRIejRraGxQVUFpWGRFMXhqVS9lMHE1ZmlTcmQyU3hkZCtHT2pmWGJnZ0daSXhnd3Z4L3MvUEFGdjcxM1lQY09udzhzYVc5Sjd3QkQ3UFdmaHZheWRXcGFTOG1MLzJJR1d1K1ptam5DOGhJQzVhWFc3NTFIdDh1K2JEUytXZXUvWWFsbStkdzJjQTdTSWx0QXNEWXZqZnd5bytQOE1HczUyZ1VsVVQvdHNORDQ5ZnZXZzdvY3FYSzZzb1g4R0xiRmdwbE83QnFuVG1lOEdUNkZ1Q2wzamY5NHV3WTN6ak4xbVpiSEp4cGFIVWxpcFAvbXkrRUVFS0lrNW9rTG9RUVFnZ2hSSjE1VFVlSkN4Mnd0VDRwZGx4c3o4dGg2NzRORE9rd21tSmZJZTlNZjRyNDZDUzhmZzlUVms2a1NYd0xrbUxTMEdnK212MDhYeTBLOXFmZHRIY3RXL2F1RCsyNDJKNlhnOS95Y25xbjg3bTQzMDExaXVsQThUN2FWM0V6OC90bG4vRE9qS2VKY0VaeDcrai9JeWFpVVpYek9Fd25kNDk2aW9jL3VZclBmM2tMcFJTWERiZ2RDTzdJcU9sSmQ2MXRQbHY0Qm0xVHU5Q3oxZUJxeDBhNXl6K2NQV3ZkWkh3QkQzM2JubG50ZGJWUlhkSWlKM2NWMmJ0WGh0NVhkZmFYM3VCUGlrbmpRQlY5RjQ1R2ZzbCszTTdxeXk5VkpTYWlFUU15UmpKNzNXUVc1a3dydDJzbWErTU1OdTVadzBWOWJxaHhudXAyTkpRSjNpQ0hTR2ZWaVl1bFcrWXdZZjZyck4rMW5HaDNMRGNQZjRRVld4Y3llOTFrN3YvdlpReklHTUdZWHIrbFRXcm5Xcnk3aHNrMEhOeDc3di94dDg5dkptdmpERzU1KzJ4YXAzVEMxaGJiOG5LSWpZZ1BKUzc2dEQ2RGxza2QyTHgzTFgrWmNDMHRrOXZoczN4c3o4dmg0bjQzOGRtQzE4dk5yZEc4T3VWUkFwYWZtSWhHWEh0NnNQVFpHUjNQSjN2WENyNWYvaW5QZm5zZktiSHBwTWFsazF1d2d6MzVPN2gxeEtQMW5MZ0k5cmhBYVN2Z2RGWmVvNnNhV2EvMzhXZkJOb0svcGdOL3ZleWhuWDJkdHYvWXNuMUNDQ0dFRVBWQUVoZENDQ0dFRUtMT0p0KzF3VHZ1K2N3QTFIK1BDMi9BZzlaMnRXUDhscS8wdi80cWErdVhjWm91dmlsOWVucDRsN0ZFdVdMSTJqU0RRayt3cVhUalJpMjRmZVRmT0ZpU3gydFRIaU5yNDNTNk5SL0FCYjJ2NVlsSmQvTFByKzdnNFRFdjBUSzVQV3QyTENZdU1pSDBwUFd4V3I1MVBsNS9TWVdlRUpZZDRNUFp6L1BOa2c5d21pN3VQKys1Q3FXdEt0TWt2aVYzajNxS0p5Zjlub2tMMzJUejNuWGNPUFJQTkUxb3piait0MVI3cldVSCtHemhHMlNrZGFseDdPRzgvaEkrVy9BR1Noa01ibjlPcmE4N0ZwL08remZSN2xoR1pWNWU0WnhobU1DaEpzbmI4M0lBU0kxclNuWnBRKzlISjk2RWNWaHpaN3ZTWnN3VjdTM1l5YmE4bkZwOUQ2cHljZDhibWJ2K0I5NmUvaVNkbS9ZaTJoMkhaUWZZdEdjTkxaUGJWZWlkOHRJUGYrYVZIeCtwWld2b1F6YnVXUTFBWWt4S3VlTWx2a0ptclAyV0tTcytZL1BlZFNobE1MVFRHQzRmZUFjSjBTbWMyWGtzZzlxZnhRZXovc1hjOVQ4d2QvMFB0RXh1eitrZHoyTkF4Z2lTNi9oWkQ0Zm1TUms4ZGVVbmZQSEwyMlJ0bkU1TzdpcWkzYkZrcEhiaHJPNkhTam1aaG9NL1gvaHZQcGo5THhadG5NSFd2R3lhSnJUbXJyTWZwMk42cndxSkM0V2lmOXNSTE5vMGs4eVdnOHFkdTM3b3czUnAxcGZ2bDM5S1R1NXFEdXphUjNKc0d1ZjJ1SXJNRmhVYms5ZEZjTWVGamRiS3R1c3BjMXphM0Z1SUUyN01BM3RpbzAzVk5IWmZVdmJycnl0L3VPTVJRZ2dSUHBLNEVFSUlJWVFROVdVYjBMUElXNERmOGgxVEQ0REszUFBCUmV3dDJGbXJzZS9PZkpwM1oxYmUxNkhNbFlQdTR1ZVZuOU1xcFFPZG12WUc0UFViZnNJWDhLQ1VRWVF6aXMxNzEzSHZoNWRRV0hLQTgzdGV3eFdEN3NRMEhOd3g4dSs4OU9PZmVmRGpLMGlPYWN5ZWdoMmNkaFEzNmFldm5zVFBxejRud2hsRnBET0tDRmNVeGQ1Q0ZtMmFCVkJ1THErL2hQRVRieVFuZHhWUnJsZ2VPUDlmZEVydlZldTFNbHNNNHU1UlQvSDhkdytSdFhFRzJidFg4ZncxWDFZb2ZWUmYzcDd4SlBzS2R6R3M4d1drTldwK1hOWUErSHJ4K3l6ZVBJdHJodHdYNmp0eHVDaDNMSkd1YUdhdG5VeUI1eUJMTjgraGNhTVdOSW82MUlTOVI4dEJOSXBLREwwdTh1UXpkOE9QNWVhWnVmWWJWbTViaU5OMFl4b21YcitIckkzVHNld0F2VnFmZnN6eE4wMXN3OFg5ZnNlRSthL3lqeTl1NDk3Uno1QjdjRHZlZ0llT1RYcFdHRCswMHhoYXAzYWl4RmZFKzdPZXJYTGVEMmIvQzRmaHdHRTZLZlRrTTNYVkYwUzZvbW1UMmdWZndNUENuS25NWGY4alN6YlB3Vzk1TVEwSFF6cU01c0krMTlNc3NVMjV1ZnEwSGtyUGxvT1p1Zlpidmw3MEhwdjNydVA5V2MveS9xeG5hWjZVd2RnK054elY1LzVvUFhUK2kxV2UrODNnZS9qTjRIc3FQVGU4eTBXaDNSTkhpbzlLNXRyVDcrZmEwKyt2ZHUyNHlBUnVHL0ZvcGVjK3VYTnhoV04zbmYxNGxYUDF6eGhCLzR3UjFhNVhWMXByQ2p3SGdzbGJoYS9FTnZLTzY0SkNIRE90cm54NDk1MStUK1FIRTU1clZPWG5OTmJVWjRNMUlUOXhWMnRnVTJWanpoKy9JeXFKeUdyL2tyR1BFdCtrOGVsSHZRTkpDQ0ZFd3lHSkN5R0VFRUlJVVMrMG9iT1VWdWZuRmViaThaZlVXK0xpL0Y3WFVPUXRxSmU1QUxvMTY4L01wRys1ZGZpaG01T200U2gzRTd4RlVnWm5kcjZRWHEyRzBESDkwTTNrZ2UzT0lxMVJNeWJNZjVYczNTdHBsZExocUhZbFJFZkVrcjE3WldpSENJQlNCbzBiTmVlU2ZqZVhXOHZ0aktSVGVrLzhsbzk3UmoxTmVrS3JvMzZ2ZmRzTTQ2OFh2Y21MUC95SjY4NTQ0TGdsTFpadG1jZlVWVjhTN1k1alhQOWJqOHNhQUFkTDh2ajhsN2NZM3VXaUtzc2xLUlRYbi9FUW44Ny9OOHUyekNNcEpvMGJoLzJwM0pnTGVsOWJybFRQMW4wYktpUXVmQUV2VTFkOVdlNlkwM1F4c3RzNEx1aDFiWjNleDhYOWJtTEgvczNNWGplWnU5NGJnNm1DdTBRcVM0aDBiZDZQQVJralErKzlxcCtycFp2bnNHWGYrdERyaE9nVWZqZnNUMFM3WS9GYlByNWUvQUU1dWF0SWlFNWhhS2N4bk5YdFVoSmpVcXVNMFRRY0RPMDBocUdkeHJCODZ6eW1yUHljWDNLbVVlZzVTTmRtZmV2MC9rWDlzV3lMdlFVN2c4MjUwUnQvdUg5WlViaGpFcUl5VnorWTIxMXJubkZHbEZ3MWJuenU4UDluNzc3RHF5alROb0Rmejh5Y2twNlFTZ3NCQW9TV0FDRTBhU0xxS21DRHNBcllkbGR4TFNpMlJYZjFpeFVzaTRpNmlxc2lTRkdDRFhWUnNTQktFVVFnRkNtaGhab0FLYVNmTXUvM1J5QWFFa0pMTWduY3YrdGlselB6enN3OXVjSXhtZWU4NzVPYUVsRnd0dWNLS0pHWmJpa2RYdTBZSmF0dm1IRHdqWlB0MTBSeno1NFlNZU5zTXhBUlVlMWo0WUtJaUlpSWFvU0N0ZzRBY2dxelVPb3VRa0ExZlJqT3hKL2lLeThIZEs2ZVNaNVpiWjhDRVEyaitveXJjbCtyaUE3NHg3Q3BaM1hkN2kwSFl0YWRQd01BUEY0M3ZNb0xRek5PMnM5aFROL3g4SGpkc0o5bE0yZ0FhQlBWR1ZOdS9CamFzWWZqdGFGemRFOGt0Ym9ZbDNTOERxSCtrVFYrL24rUC9yRDg3NVBIZkFUL1V6VGs3aDgzRlAzamhsYTV2VXVMUHBVYXNqY1BqYTMwYWZwTE9sNkhRUjJ1Z2N0VENwZW5CQ1lVQW4xQ0lCQ2NLNEhnbnN1ZlFjdUlPQ3hjT3dkNXhka1kwbVUwT2h5YkFRUUE0WUZOS21RSzhtbUV0MjliZk5KelB2dm5XWEI1U3VBeFBUQTBvMExUY3B0dXh3Tlh2b2c5UjdZam9VWHZNLzVlNk55OEZ6bzM3NFhDMG53VWxPUldtTDFDMW5KN1MzSG9hTm1NTkZGWWFYRWNvcE9hOVZ6a3Voc21ITHhUQS81ckx6RS91eVZGWGVFcXlieEpnQk9ta25sMVFLQUxObzZlY0xEQ0tubEsxTFE1RXhzL0lFcWVnT0FuQUMrWmtEdEVZWHZaQ0RORVJPWkI0Um1JQkdnSy8xR0NVZ0h5VG9nVEFHVUtBQll1aUlqcU1SWXVpSWlJaUtoR3VFcUsxemtkVHBWZGNFaEszUFc3UWZmWk5sZXVTWVp1Z3dGYnRXTTAwV0UzenIzZ2NDWVBxblhOcUhKSm5Pb0lCQTljK1dLbC9nelZTV3paLzR5dkE1UTl3RDlidm5aLytGYXh2TlRKaUdodzJIeE82L3NscmtsWHZIcnpGOVUyVHE5d2JnaUdkYjBKdzdyZWROcDVxbVBUN2RYT2Nnb0xhSHpPL1NuOEhBSHdPNkVoT3dERWhMZkRuTHRXbGZjWHFjNms2K2VjVXdhcXlPMTE0VWorUVFDQTErdGRiWEVjb21yTm5SVDExdWdKQitJZzhvQzdKUE5xRWZXVHFlUytQNDdSRkJJaHVFTXBQS21BSXhYUG9HMEVnTm5QUmEyLzRSOVpRWnBtUWtSK25qTXhZaTBBSkQrVUZXVTNUQ2dORytZOEcvWCtxQWtIT3dEcXdPeUpqU3U4MFk2ZWNPQjFRR3EyMlF3UkVkVTRGaTZJaUlpSXFFWjhWcmhsOTBoN2x5TkZydnl3SS9tWmxkYk5wL1BibVJRdHprYzIzWUh3d0NaV3g3RE15V1lOVWUxeWUxekl5dDhIQUxBNXNOemlPRVNuMU1ZWjlmQ1drc3ovelowVTlkMnhUWnYrdUgvMEkxbTVnSG1IQ1h6dy9xU29LbnRjVk9EeDJtOUpVVTRBY0xsekhUQkwvN2gzQnhUaVRqeEVpWFFUQlJiNmlJanFPZjUwU1VSRVJFUTFJd1dtZWxtdEVjaWx1dzV2UVVJTGZwaVJpS2cySFM0NGdHSlhJYUJ3K1AyN051eTFPZy9ScWFTa2lBbmd1eHNlT0JvbXRxSXBsVWQ0b3dHQkp2TFNxQWtISy9Sc0VVSEI3SWxSRlJwTGlTNC91MHN6eS81K3dwbEUxSFpBaHZ4eDI4QVVaYURrWUdkb21Ga0R0ME5FUkxXSWhRc2lJaUlpcWpGSzFDcUJYTHB4NzBwYzFlMW1pSng3UHdBaUlxcGFXc1lLQUlDQ1dnZEFWVCtheUJyWC8vTlFkODNyNlhYOHRhWVpINHFyeUdzQ3dRQ2dBSWNBWlZNbGxCd0Y4SVVBTmh6YmYyeE1leWhWK1JtV3d2VkswN1lBZ01BTWhjSTN2Ky9UMWtKVTArU0hzcUpTWDRnNENBQk5TN042UXNRSFhpeXBsWnNsSXFJYWMySFA1eVlpSWlLaUdpVmU5VG1VY20zYXR4bzVoWWVzamtORWRON3ltaDc4dVBrTEFJREEvTmppT0VRbnBadWVRUUtaQk9CNUVYbkY2MVd0MzNzeEttdjJwS2loYlp5UlY0bW9Sa3BVcVNuR2c3TW5SUTAxM2I2M0tFRjNFeko5OXFTb29iTW5SUTBWd2JkS0pQZkVjeXROMnpMbjJZaTFjNTZOV090eWwvWEFLT2MwVmdBd0RVUDErc1BXU3dBY21QMWMxUHBhdldraUlqcG5MRndRRVJFUlVjM1JpOU1Wc01udGRXSGw5bSt0VGtORWRON2FuclVKbVVmM0FsQTVTdU9ueDZuK21qMng4Zk96SjBYNW03clIvOFI5WlV0SGFlTkVvYmtvejRiUkV3Njhack5EQ1JBcEF0OC9ESTJFVXBVS0Y5VmVOeVgwcUZKcW5hYlVzT1BibERLdlVrcStPb2ZiSVNLaU9zS2xvb2lJaUlpb3hoeks5dVNIaFdBcG9CSiszTHBRTHVzOEVwcW1XeDJMaU9pOG9wVEN6K2xsSytJbzROZFNyOHF5T0JMUkdSdnpqOHdFSmVaY0JVemM3NHpxMDZRMDZ3WW84U3YybE5qc0JxQ1U4aHdmdTg4Uk9UeXc2TEJQcFpPWTNtV2pKeHcwQVFEaWxSTTdYUWdrVllsNk1EbEYvZDBvUGRKSzRFbFVZajVVeTdkR1JFUTFnRE11aUlpSWlLakdMRTdaVmFJVVZrQkpTVmJlWHV6SjNtNTFKQ0tpODA1aGFUN1daL3dNUUpraXN2Sm83b1lqVm1jaU9sT2xQckpkaWN5QlVxODBLVDI0WGdrT3pwNFUrWVpESkFnQVJLSG8rTmpGS2VKWjhIeDQvb25uVUtLTlY1QnJGT1FhcFhCTHBmMjZZdzZVaEJnbG1UZHA4TnluRkhiTWVUWnFjZTNlR1JFUjFRUVdMb2lJaUlpb1JtbTZ1VTVFSFM1MkZXTExnYlZXeHlFaU91L3NQcndWdWNWSEFLQkltV3JWNGhSNFRuVU1VWDJUbWhKUk1HZGkxTk51VVcyZ1pJa083UWdBS00xc0FRQ21ob09uT29lSS9EeG5VdVEzY3laRmZ1UDI2aitldUgvT015RzdSVEJYUkQydW9HNFY0QmxBMk1pZWlLZ0I0RkpSUkVSRVJGU2pEaDFaLzF0NG80UjlicStyK2NhOXY2Qi8zRkE0YmI2blBwQ0lpRTdKTkwzWXNIY2w4b3R6QUVHZXkrMzl4ZXBNUkdkcTFJVE13UUwxQ1FEZ1dCbEJtZDdSb3ljY2hJSnBDQVE2MUhlakp4eXNVR1R3UXV2My9xU0lOVldkVTNNb1AzZ0JLT2s3NnBHRHNSQlpOZWZaeUs4OFh1TnBRL2RzQXJDempUUHkzVnE5TVNJaXFqRXNYQkFSRVJGUmpWcWNBcy9JbDgxWkVMM1grajAvWS9maGJXalhPTUhxV0VSRTU0Vzg0aHlzU0Y4RVU1a3dJVXMrZldEREhxc3pFWjBwTVkzTnB1YStyOUoyUUJPUjV3QnNNNVc4WEdtLzI3bG4xS01ITG9ZeUI1ZWR4L3ZzcUVjT0JvdENhM2hWUk5rb05VS0FEU2J3TXdBWW11ZFJwZUFWUWN1dHJzeVJBTjZ2elhzaklxS2F3Y0lGRVJFUkVkVTRaWGhud0tzOVZGaDZ0TVdYYWUremNFRkVWRU9XYi9zS0IzSjJReW5sY25rOWoxdWRoK2hzbUxwbmlHYkNQdnU1cUZlT2IwdEpVZHJXMHF5cGdBcFdVS2FteEdlZlQrVHJpMU9rd2xKb295Y2NlRjFCUlFDeVFrSExGS1YrVkNKYklHYU9LUGtPZ3Z0bVB4djFQcUJrOUlRRHJ5dFJJNVhTaDRveVI0dkN6QnNtWkxyblRvcjhzTzd2bW9pSXpnUUxGMFJFUkVSVTQxTHYybFNRL0hMQ1kwcnd6ckt0WHhyWEpONktGbUZ0clk1RlJOU2dGWlhtNDhPVi80VUpVd25VV3d2dTM1aHVkU2FpMDZVcFR3QWcwRFR2TkVBNktGSDNITjkzd3o4T2ROeFdrdm1xQ0FZQ2VBVUtRVXJ3Y3RPU2czZU5lZVRndzdNbVJpMDRQamJmTkpLcWF0U2QvRkJXbE4wd0FRQ2pVNDRFcXBMTW1SQVpCcVd1bnpzcDRzdmtGUFdkcmZSZ3VBYk1Helhod0ZQN25WRlBuMWdVSVNLaStvUE51WW1JaUlpb2RuZzlYMENwRlFBdzY2Y3BjSGxLckU1RVJOUmdLYVh3eWVycEtDak5BeUFaYnJoZnR6b1QwUmt4NVhvQVVKQlFaZUlhdHpQcXpSditjWERZNkVjT2ZxcHBrZ1lnVVVIdW5EMHhhdHljU1kxdk5nVzlBUnhWd0tlakhqbjQzZlVUc3JvQ1FGVkZpNHJYd1NVb2NhMEhNRkNadUc3T3BNYXBBSkNhSWk1M1NkUzFDdmlmaVB4Zms5TE1qMnYzaG9tSTZGeXdjRUZFUkVSRXRTSjEvTVljaUpxam9FcTNaYTVIV3NZS3F5TVJFVFZZZTdOM1lFWDZOOGRmL2k4bnA1aXpMYWhCVWFKV0tJVnZsRWdDZEcyM3ZTVHpzS1poQVlDQlVPb2wwZlIyY3laR2xoZmszcDhZOVhNYloxUXZpTG9iQ3QxMGVPY09URkduWERsRUJJZVZ5RDU0dGFRNXowVjkrc2Q5cVM5SnNUczk4aHBBUGFsZ1BGUUx0MGxFUkRXRVMwVVJFUkVSVWUwUUtMeUNMNkV3cnRoVkVMZG93M3pFTmVrS2YyZVExY21JaUJvVWo5ZU5ielo4aUt5OHZRQlV0aEtadHpobEY2ZXhVWU15ZDJMajZTa3Bha1pLaXBnQU1tK1ljT0FwRGZwT1YwbjRGNmt2U1hGVnh4d2IrMXJ5UTFrZmFxS0ZWTGUwVStvTEVRY0J5S2x5cEthS0Y4RC9uZTE5RUJGUjNXRGhnb2lJaUlocVRlbzlhVHRIdmh3L1NZbTh2V0hQU3YySDN6N0RrSzVqckk1RlJOU2diTnEzR2o5dStRSUtDcWJDM0VZT2ZhblZtWWpPeHJGQ0JBQmc3cVRHTDV6dWNjZUtFZ2RySlJRUkVkVkxYQ3FLaUlpSWlHclZkbWZhSEtYVVRJL3B4dnlWMDdCcDcycXJJeEVSTlJqWkJZZnczKytmUm1IcFVTaW9OVktjLzg4M3g2NTJXNTJMaUlpSXFEYXhjRUZFUkVSRXRXcjFXTGlsMVAwb0ZINHJkT1dyVjc1K0ZIdXpkMEFwWlhVMElxSjZTeW1GbzhVNW1QcjFJOGc4dWxjcHBiSzlVSGVtVHRpUlozVTJJaUlpb3RyR3dnVVJFUkVSMWJyVW9rMVpwbElQQXppY1UzZ0kwMzk0RGdkeU02eU9SVVJVYnhXVTVHSDIwaW5ZZW1BZEJGSUNxQ2YxYk0rdlZ1Y2lJaUlpcWdzc1hCQVJFUkZSN1V1QnVkTm4zVmNLNmxrRmhVMzdmc0dyaS82Si9PSmNxNU1SRWRVN0h0T0R0NzUvQmo5dFhRaXY2WUZTK0RqUGhiZFNVemE1ck01R1JFUkVWQmRZdUNBaUlpS2lPckY2TE56eng2Vk5NWldaNGxWbTBmYk1qWGp5NDdIWW43TWJwdW0xT2g0UmtlV1VVc2dyeXNiVUx4L0JpdTNmd09OMXU1VlNINmYrdFBhbXJ4OUtLN1E2SHhFUkVWRmRZZUdDaUlpSWlPcFVvUlJOTWszMUwwQmxaeHpaaWhlL3VCL2ZiUHdJYmc4L1NFeEVGeTVUbVZpMTQzdE1YdmdnVnUzNERvQXFVVXBOaDlmek42U0MxVjBpSWlLNm9CaFdCeUFpSWlLaUM4dkNjZW1seVpPYnZlSFZHaDNVZ0xmMzVlendtYjEwQ243WnNSalhkUDhMNGhwM2dhYnBWc2NrSXFvVFNpbnN5OW1KVDFlL2kxOTNMVUZCU1I2VVVpWUV6eGNWbVZPK2VHUmpqdFVaaVlpSWlPb2FDeGRFUkVSRVZPZFM3OTliRE95ZE8zeEtwNDI2cGs4dmRoWEZyOHRZWm16WXV4THgwYjB3ck92TmFCN2FHZzZiRHh5RzArcTRSRVExeXUxeG9kUlRqTVA1QjdGdzNWeXNTRitFRW5jUkFHVUMyS2RNNzMzengyLzR5T3FjUkVSRVJGWmg0WUtJaUlpSUxQUGhmUnZTcm51eC9YV2F6ZjVYZ1F6M21wNE9hM2I5aEhXN2w2RnBvMVpvRWRvR1RVSmFJdFEvQWo1MlB6aHR2akIwdTlXeGlZak9pTmYwb01SZGhCSjNFWElLRCtGQWJnYjJabS9IenF6TjhKanVza0ZLN1ZNaUM2QzhiOCsvYjhPdkdHOXRaaUlpSWlJcnNYQkJSRVJFUkpiNjZNSGZkaWVuZEhqYTFVaWJZVUFmTEFwL01XSDIySE1rSFh1T3BBTUFIRFlmR0pvQlhUTWd3alp0Uk5Td0tHWENhM3JoTlQxd2VVcGdLdk9QdTdjcmhlbndtZ3Z5dkxMajY0ZldGK0plcTVJU0VSRVIxUThzWEJBUkVSR1I1VkpUTnJrQWJELzJaMXJ5NUxqT29qbEdtaHI2YWtEclVsZVJ2UlNpUTVTbUZDc1hWTU9VZ2hKQXl2NEtFYkU2RVoxblJKU0NFaTlFZVpXQ1J3VDdsWkpsQ3VabjgrOU4rOWJxZkVSRVJFVDFEUXNYUkVSRVJGVHZwTjYvZVQyQTlRQncxZHZ0QWh4NVJxUmJsTCtoYWI0d0RhNFZSVFZMVkxRQWY0V0NEWkFaeXNRV3F5UFJlVWJnOFNxelNObWt3R01yenY1czdOYkRWa2NpSWlJaXFzOVl1Q0FpSWlLaWVtM0JYN2ZrQThpM09nZWR2NFpQaWU4cEltMEJjV3FhMmpYdm5yV0xyYzVFUkVSRVJIUWg0elI3SWlJaUlpSWlJaUlpSWlLcU4xaTRJQ0lpSWlJaUlpSWlJaUtpZW9PRkN5SWlJaUlpSWlJaUlpSWlxamRZdUNBaUlpSWlJaUlpSWlJaW9ucURoUXNpSWlJaUlpSWlJaUlpSXFvM1dMZ2dJaUlpSWlJaUlpSWlJcUo2ZzRVTElpSWlJaUlpSWlJaUlpS3FOMWk0SUNJaUlpSWlJaUlpSWlLaWVvT0ZDeUlpSWlJaUlpSWlJaUlpcWpkWXVDQWlJaUlpSWlJaUlpSWlvbnFEaFFzaUlpSWlJaUlpSWlJaUlxbzNXTGdnSWlJaUlpSWlJaUlpSXFKNmc0VUxJaUlpSWlJaUlpSWlJaUtxTjFpNElDSWlJaUlpSWlJaUlpS2llb09GQ3lJaUlpSWlJaUlpSWlJaXFqZFl1Q0FpSWlJaUlpSWlJaUlpb25xRGhRc2lJaUlpSWlJaUlpSWlJcW8zV0xnZ0lpSWlJaUlpSWlJaUlxSjZnNFVMSWlJaUlpSWlJaUlpSWlLcU4xaTRJQ0lpSWlJaUlpSWlJaUtpZW9PRkN5SWlJaUlpSWlJaUlpSWlxamNNcXdNUUVSRVJFUkhWbGN0ZWlQZno5OUhEL3JoTlY2cXhVdEJGb0psS1JWNzNhdGNXRmZaTDZaSFV1ellWMUcxU0lpSWlJcUlMRndzWFJFUkVSRVIwd1FpMG13bWFxUzA5Y2JzYyszOE4yZ3pOVkJYMktZOCtFTUFQZFJDUGlJaUlpSWpBcGFLSWlJaUlpT2dDY2pobncwcWwxSTR6T0dUWGpzM3JsOVZhSUNJaUlpSWlxb1NGQ3lJaUlpSWl1bUFzVG9GSFFiMEZBRXFWL1RuUkg3ZWJTcjIzK2syNDZ6SWpFUkVSRWRHRmpvVUxJaUlpSWlLNm9Jam9ud0k0S2xMZEdBQkFvUzdxZjNXVGlvaUlpSWlJam1PUEN5SWlJaUtrS05vOEFBQWdBRWxFUVZRaXVxQzR2V3EvVFZmTEJYSjVkZU9VVWh0VXFXZFhYZVVpSWlJaU9sdnZKQ1UxMTd6ZUNBRHdMU25aTW5MVHBnS3JNeEdkQ3hZdWlJaUlpSWpvZ21KYnRqWmYraVlzVmFJdUs1OWI4UWNpZ0lKU0lsaTdQWDNURVNzeUVoRVJFYVVNaEJHZTFjRVpZQmkrY01JUHl1Z0VTQjhsR0ZnMlFscUlTT1B5QXpRZEFGQmk4OFBNbmtsUVNwVUNhZ3NnUndWWVppclpyQ20xU3JuZE9XNlBwOWpyZE9hUFhiMmFTMkpTdmNUQ0JSRVJFUkVSWFZCU1UrRWQza2ZXNnpyeUFRUkNBVGhldmpqZTgwS2tXSm5tS3ZhM0lDSWlvcnFVQW1neGlZa3RvY3RGVW9UdUNFQUxwUkFIb0lWbzRnQisvN0hsait3QkFiRDUrUUVBaXJPellicGNFQkVISVBISGh2VFZCSUNDZ3RPZWE0TnRtd1B5eTh6dTNUY3BYVzNLTzVLM2JGeDZlbW1kM0NUUmFXRGhnb2lJaUlpSUxqaEtOMzhCdEN3RkJBSlYxQzJnam5wZDdpWFdwQ01pSXFJTHpid09IZXpGUGo0WEtWMUdhc0NsRUlrQUVBQ2c3QWNWRWZpR2h5T3lXeUpDNCtKZytQakFMeklTemthaEFBRE5ab05tbEQzcTlaYVdRcGttVExjYitYdjJvUGpJWVdSdjI0Yjh2WHR4ZU1ONkVTQUVrQjVLcVNUb1VpcEtjb05EZy9mUERPNytYckZTczhhdVhuM1lvaThEVVRrV0xvaUlpSWlJNklMejBiaTB2Y2xURTlKRUpCWUs1UlVMT2ZZL1NzbUdEeC8rYlp1RkVZbUlpTWdDS1lEUkl6WlcvK08ybGVucDNoVEFVd3VYazdmYnRmUFgvUHc2Rmh2YUpCSHBLNEF1dWc2Ym54OGNnVUZvZWxFZlJDVjJSMmlIanZBTkN6dmpDNFIxN0ZqaHRUSk5aRy9iaW4zTGxtSGYwcCtrOE1BQnA2dWdNTXBiV2hJRkhkMThGUDQ1TTZuN0xLL2I4L0x1dFd2MzF0SjlFNTBTQ3hkRVJFUkVSSFJoTXRVTWFIS2RPbUd6QUlCcFRyTWdFUkVSRWRXQmFZbUpRUTZsWXFHanRZajRLQVZmVGRQQ1JTbFJJbzBPSDV1UmVWeXIwS1NqN3ltVjdRV09BamdJNWMyQ3FlMFNYYys5ZWVYS3MrcUhOUzB4MGRlaHFXdEY1SHBBTGhVUmgrSGpneWE5ZWlNaUlRRmhuVHFqVWR1MjBPMzJHcm5uNDBUVEVOb3VEcUh0NHRENWxsdFJsSldGUTJscHlGcTNGZ2RXclVMKzNqMWh5dXU5VDdQYnJtblpvL3VjOStDZGQrUEtOZXRxTkFUUmFXRGhnb2lJaUlpSUxrZ0ZXdEZYQWZETEJDUVNRUGw2VVFvNFZLQVhmV1poTkNJaUlxcGhNNU9TQmlneEV3RXRVWUFFQlFRS1ZBQUVob2pvVU1xcFJLcHFId0VBVUNMUWxISXBvRmpFS0lHdUNpQ21hMGJQN3RzQWZHcTR2TitPWHJObTkrbGttZGFraWErUEllOG9KWDhTSUZCMFhacjI2WU9PTjkyQzRKWXRZZlB6ZzJoYWpkMzd5WWdJL0NJajRYZnBwV2crWUFDS0R4L0dnVldyc1BiTk4xQnk1RWdNSUErWlNoOHpzM3YzZiszNDVaZTVuSDFCZFltRkN5SWlJaUlpdWlBdEhKZGVtandsSVZVMDNLMk9MUmNsQXBnS255NjhsODBwaVlpSUdxcnBNVEZPRlJJU29CbUkxNkQvRFpxTUFHQUlqaFVEUkdCek9xSGI3UkJkaDJnYU5NTUdDT0FYRlFXZlkzMGpqc3ZmdHcrbGVia3czUjY3OG5yc1hwY3J5SFM3STAyUEJ6RE45Z0N1OHRvTjc0d2UzVGNLTUUrVnV0OHRNWXljc2F0WEYvM3hQUE1BdmFSSDE2NEsrcnVBZE5RZGRnUzNiSWt1dDkrQnBoZGRWRWRmbmFycGRqdjhtelJCbTZ1dlJwdXJyOFl2TDAvQnppOFgya3B5Y3FLVnBxYTJTa3FLZUsyd2NOcGRtellWV0JxVUxoZ3NYQkFSRVJFUjBRVkxVMnE2cWVTdkFId0FRRUdWd3BUWkZzY2lJaUtpc3pDOVM1ZGdzZG11RmNFQWlPb3BrTGpqKzN4Q1F4SFFQQnIralJzanVGVXJCRFJ2RHIrb3huQUVCa0ozT3VFTUNVRTFFeTRBQUNVNU9Tak55ME5oVmlaS0RoOUcwWkVqeU51eEhiazdkK0xvN3QyNnA3ZzRIa0E4blBZSG5FcDlPek9wMjlkdWovcmlyMnZXN0FlQW91N2RSMnFRNTBYUXpDOHlFdTF2R0lYWXE2Nkd6ZGUzZHI4d1o2SGIzZmNnNXJMTDhOdnMyZGo5L1hmQnl1TjVOc0RmdCs5LzQrUHZ2eTB0YmFmVitlajh4OElGRVJFUkVSRmRzRXhkM3lOS2JZVWdBUUNVa3UxdTA3UGQ2bHhFUkVSMCtxYkh4RGoxaU5EcklOby9BVFFIRUFBSURCOGZSQThjaE5aRGhzQW5QQngyUHo4WXZqNncrZnFkMVhXY0lTRndob1FnS0NZR0FLQ1VncWVvQ0s2Q0FwVG01V0wveno5ajJ5Y2ZvMkRmdmhDSWpBQzBLK3cyakozUnZmc2tNYzE4YUpnS1FWaG9YQng2UGZvdkJMVnNDZDFtcTdrdlJBM1NkQjFoN1R1ZzU0UkhFTmd5QnB0bXpiSjdpb3V2Y1Rqc0phOTE2SEFiWjE1UWJXUGhnb2lJaUlpSUxsaUhBbkx5dy9PRGx3RXFIZ0FnMkt3ODdseUxZeEVSRWRGcG1KYVk2T3V3ZWJ0cXB2RThSUG9BZ09Icmk2Q1lsbWg3N2JWbzFxOC9uTUhCdFhaOUVZSE56dzgyUHovNFJVYWlVZHQyNkhUalRkaTNmQmwrZS85OUhGcWY1dWNwS2tvVUhhblFkUUJBZUVJQytqLzlMSHpEdzJzdFYwMnkrL3VqODAyM1FMbTlXRDlqT3BTbzRRRitQc3NCVExVNkc1M2ZXTGdnSWlJaUlxSUwxdUpiZDVVa1Q0bGZMU0p1QmRFVXpMUUYvOWlTYjNVdUlpSWlxdDcweE1RNFhaZEhvR3czUVFCSFVCQ2FYZFFYMFlNR0liSmJvcVhMTHpYdDNRZFIzUkp4OE5mVlNGL3dLUTZzV2dWM1FRR0NXOGNpOGU1eERhWm9jWnhtczZIelgvOEtkMUVodG53NDMyWjZ2ZitjM3FYTGdsdlhydDFsZFRZNmY3RndRVVJFUkVSRUZ6U3ZybTAybE1vQjRJUXBxNjNPUTBSRVJOVjd0M3YzcXpSTlRZUklXd0NJdnZoaXRQL3pEUWhwMjdiZTlJdlFIUTQwN2QwSDRSMDdJV3Q5R3JMV3JrV3JQMTJCb0pZdHJZNTJWblNiRFYzdnZBdUhObXpBa1UwYkkzU2JNUkhBRFZibm92T1hablVBSWlJaUlpSWlLMzEwejlxbFNra2FsTm95Lzc1MW4xdWRoNGlJaUtvMk5UYldNYk5IOTM5cXVud0tUZS9nQ0FveUV1KzlEd01tUG9lSUxsM3FUZEhpait5QmdXaDJVVjkwdSt0dUJMZHVEZEVhN3VOWXcrbEV1K0hEeSs1QmsrdG5kTy9lMWVwTWRQN2lqQXNpSWlLaUJ1YXF0OXNGT1BLTVNMY29mMFBUZkdFYWRxc3pFVFYwU3FsZkFkaEh2TlJsb05WWmlCbzh6ZU1TMHl5Q1hRb0t2S1ZaQzhlbEg3VTZFaEdkSDRJYUJVOVF3SGdCMEt4ZmZ5VDg5VzlvMUs2ZDFiRXVLR0VkT3lHZ1dYTWN6ZGdOQlhRRHNBWUEzdTdhdFlrVHNIa05JNmFxNDBxOTNpeGZwWW9BWU5TYU5Sa0NxRHFNVFEwUUN4ZEVSRVJFRGNDZlgrclUzcXRwMTRob3ZWQ29Xb3NoVHB1Q1RRU0cwbFhEL2RnV1VYMmhsQUFBTkM1NVFIU3VCSWFwTkhqRUM3Yy9iQ1VqWGs3WUtWQXJQTUNuSDkrYnRzSHFmRVRVTU0xTVNud0NndnNCOFcvYXR5OTZQL0lvbkNFaFZzZTY0RGdDQStFSUNnUUFhQnJHenVpUmVBMmdOUVBnNnhXbEthWDhxenpPMEl1OW9yd0FNS3RIVXNFTXFIUkFMZEdWdG1MTXFsV3I2dTRPcUtGZzRZS0lpSWlvUGtxQmRxMWZmSmhoVjRNQjdlOUtwTy92MVFtQlRiZERFeDJhcGtFZ0ZnWWxJaUtxU0VIQk5FMll5Z3UzMXdVUjZRaklVQnZ3OU1pcENTdVV3bjlLbGZmckJia2JEaUVGcHRWNWlhaCtTd2Iwb1VsSmQwUEQ0NkxyYU5hdlB3Wk9lczdxV0Jjc2UyQWdITUhCWlM5RWtvNy9McUxaYk5BTUE2THI1V00xWFlmb09reVBCOG9zZTdzLy9uZHh1Ym9BTXNJVVlHYVA3b1VBZmxBbTNoU1hhM2x1VVZIZXVQVDAwcnErTjZwZldMZ2dJaUlpcW1ldW14cmZURGRsRERRa0M3UnVBS0NKanVpd1dEUnIxQXBOZ2xzaTFEOENQblkvT0cyK01IU3VGRVZFUlBXSHgzU2p4RldFWW5jaHNndXlzRDluSi9abTc4U2VJOXZnTVQyOUJLcUhROVBYald3VVAxOU44Y3hLdlc5VGh0V1ppYWordWlvcHFhY3A2aDVBME9LU3dVZ2NkNi9Wa1M1b21tRWcrdUpCTU4xdUdENitjSWFFd05tb0VYekN3dUFNRG9ZOUlMQjhyTjNmSHpZL1A1VGs1c0piV2xhSEtNM05oYWU0Q1BuNzk2UDQwQ0hrN3RxSmduMzcvRXF5czY4VUhWY3FIM3Q2c05QK3c4d2VpZCs1Q2t1Ky9OdkdqZGxXM1N0Wmk0VUxJaUlpb25waytNdnQyMmlRTnlIb0l4QzdueU1RZmR0ZWdiN3Rya0FqLzBqNE92emhhNjl5OWpVUkVWRzlWT3dxUkdGcFBuSUtEMkg1dHErd1pQTVhXbjVKYmxjQW5VVHNsMS83NzQ3alBuNWc0enFyY3hKUi9XUUtIZ2ZRMG5BNjBlMnV1K0FiRm1aMXBBdGV6S1dYb1dudlB0QU1BNXJkRHNQaHFIWjhRTE5tbGJZcHBlQXRLWUdyb0FEdW9pSWMyYlFKTy83M09RNnNXaFVMUWF3b0dXSDM4MDJibVpUMDJJMnJWaTFoVDR3TER3c1hSRVJFUlBWQTRyUkVXMHloKzArNnlDeEFBaDAySDdScEhJOGIrNDVIaTdDMlhBNktpSWdhTEIrN0gzenNmZ2dMaUVKc1ZDY002bmd0WnYwMEJadjJyYmFWZW9yN0c0YnhZL0xVK0w4ZzI3TWdOV1dUeStxOFJGUi92SmZVN1ZZbHVGeDNPREg0bGRmZ0Z4bGxkU1FDb050czBNK3h2NGlJd1BEeGdlSGpBd0FJYXRFQ3JhNjRBa2UyYk1iR21UTnhZT1hQUWE2Q2duNUtxUzluSkhWL1k1cXBucmw5OWVvakxHQmNPUFJURHlFaUltbzQybDhlMlV6VFpBUUFKNkErM1BSbFpyclZtWWhPSlRtbGd6M0lqci9ybXZZcUlJSE5RMk14K3FMN2NFT2ZlOURJTDRKRkN5SWlPbThJQklFK2pkQTc5akkwRG9sR1p0NGVIQzNLZGlqSVVIRktjYXRlK3RxdGkvUGRWdWVzQ2RjMmJYSVZSTG9CV085eXVULy8zNkZETE1vUW5ZR1o4ZkVSeW1aOExycnU3RGg2REZvUEdXcDFKS29Edm1GaGFENWdBQ0s2ZElIdWNLRHd3SDdETEMzdFpRZ3VXOThrYXBleC84RE9UU3hlWEJDMFV3OGhJaUlpb3Rva2pXempOV2hQQUFoc0VkWU80eTU3Rm4zYVhBWkQ0K1JZSWlJNlArbTZnVjZ4bCtMdVM1OUI2OGlPRU1BWG9qM21DQTY3eitwc1JGUS9LSWR0aElnRSt6ZHVqT1lEQmxvZGgrcVFaaGlJN05JVmlmZU1RNTkvUGdiZjhIQUlrS0JFbno2MFIrSVlxL05SM1dEaGdvaUlpTWdpeWNuUVIweEpHQXZJSkYyMDRIYU51eURsdXY4aU9xd05OSTBUWTRtSTZQeW1pWWJtb2EzeDZGWC9RVnlUcnRCRUM5UTA3WmtSVStMdlRFN21DaEZFRjdMcFhib0VpMmpEQVNDc1l5Y0V0MjVsZFNTeWdPRjBvbG0vZnJoaStneUVkdXdrMExRb0VlM2RHVDBTL3pZdE1kRm1kVDZxWFN4Y0VCRVJFVmxEeklzU0JvdUdKMFUwZEl2cGgvRlh2QUJmUjREVnVZaUlpT3FVbnpNQUQxNDVHVDFqQjBNVEhab21UK09pK0NGSTRUTUxvZ3VWMkNRZVFGc0FpQjR3QUliRGFYRWlzcEp2V0JqNlBmVVVZZ1lQaG1ZWUVNaEVIeDNKeVd5RGNGN2pEd0ZFUkVSRUZoajJZdHRRWGVRcEFPRVJnVTB4cHUvOUNQWU50VG9XRVJHUkpmeWRRUmpWK3g0MGE5UWFDZ2lHeUJQSndSMmFXWjJMaUt3aE1LSWhhQXdBVFMvcWEzVWNxZ2Y4bXpSRmp3Y2ZRbGpIVG9CSUdDQVRyMHpxMHRucVhGUjdXTGdnSWlJaXFtUEp5ZEFkTnAvSElVanl0ZnZMQTFlK2lNYkIwUkJoRTI0aUlyb3dpUWdpZ3ByaG5zdWVocTg5UUVTa0M4U1lrRHlQbjZZbHV0RE1BM1NCMlFhQTNxaGRIQXduWjF0UTJYOG5IRUZCR1BUU0ZBUzJhQUdJUkd0aW16Y3pQdDdQNm14VU8xaTRJQ0lpSXFwajBqZCtqSWpjYWVnMjNOenZRYlFJYTJ0MUpDSWlvbm9oT3F3Ti9qTGdIN0RwZGdEYWJlYit6bit4T2hNUjFhMkRzYkVHUklzRmdORDI3YTJPUS9XTXpkY1hQUitlQUwrb0tJaWdqWExZbnBuSEphUE9TeXhjRUJFUkVkV2hxMS9yMUJ3aUR3cWdkMnphSFVtdExyWTZFaEVSVWIyUzFPcGlkR2x4RVVSZ2FKcjJTUElyOFMydHprUkVkU2ZZMTljQXpJNEFFTm0xcTlWeHFCNEtqNDlIOUtCQkVFMkRpRGE4cEFlL1VjNUhMRndRRVJFUjFSMnhlYlRMQWNUNjJQeHdTY2ZoOEhjR1daMkppSWlvWHZHeCsyRlFoMnNSNEF5R1FKb3BwVjBOQmE2blNIU0J5UGQ0QkNJT0FQQU5DN2M2RHRWRHVzMkd1QkVqNFJzUkNRaWFLZWdqVXpwMHNGdWRpMm9XQ3hkRVJFUkVkU1I1Y3NjUUVia0pFR2ZicUhoMGpibkk2a2hFUkVUMVVzZm1TWWhyMGcwQWJBS012T3JWZG8ydHprUkVSUFdIZjVNbTZIampqY2RlU1hJTFA3OUdsZ2FpR3NmQ0JSRVJFVkVkTVhVWkxKQmVBUERuM25mQmJyRFJJQkVSVVZVY2hoUFhKZjBOQUNCQWR4L2xHR3h4SkNJaXFtZGlodzZESXlnSWdJcldSUTJ4T2cvVkxCWXVpSWlJaU9yQUZWTmpIWnJvVHdHdzlZcTlGSzBqTzFvZGlZaUlxRjVyRmRFZWZkcGNEZ0EyRS9MWUZWTmpIVlpuSXFMYUYrN2pveDlmSHM3MGVLeU9jOVpjUi9PZ1RMUGFNU1haMmRnd1l3WUtEeHlvOVR5WmE5WUFTdFg2ZGVxUzduQ2c1UlZYUUVRMFFOMnN3R1VGenljc1hCQVJFUkhWQVQvVDd4YUJ0UFYzQkdGbzF4dFBmUUFSRVJIaG11NS9PZDdySXRaWCtmL042anhFVkx2K0d4L2ZzbGpINHdxSUFuREtCLzkxTFgvdlhuaUtpZ0FBV2V2V1lWYWZYc2pkc1FNQVVIQmdQM0szYnk4ZisrMzQ4Zmoydm51clBWL3g0Y05ZOC9wck9McG5ENEN5UWsxcGJ1N3AvY25MTyszY21Xdlc0T3UvajhXYTEvOXpwcmRjNzhWY2NpbDBoeE1RcmQrN1hicTBzRG9QMVJ6RDZnQkVSRVJFNTd1QktUQkUxQ2hBMEtGWmR6UnIxTXJxU0VSRVJBMUNWSEEwNHFON1krbldoUkNvdnliUHd4dXBJK0cxT2hjUjFienAzYnIxMGczdEJZajBCcURIWEhvWklycDJ0VHBXT2RQandhSzc3MFJvK3c0WU1IRVNBRlZXV0ZFS3BzdUZKWTg4QWs5Sk1ZYk5uZ3NBeUVuZmhzNjMvdVdNcm5GbzNUcDhmZGZmVDJ1c2FCckdMRnR4V21NanUzWkZtNnV2d1pZUDU2UHRkY1BoRnhWMVJybnFNOStJY1BnM2FZSzhuVHNnaHRFZndDNnJNMUhOWU9HQ2lJaUlxSmFGQm5ab0o2TEYySFE3T2pYckFSKzduOVdSaUlpSUdnU0g0VVRuNWozeHk0N0ZLUFVVTjNQdjZkZ0oyTGpPNmx4RVZIT214OFE0allqUVB5bG9yMExRMU9idmo3Z1JJOUh4eGh0aE9PdFBUempOTUpCMC80TlkvUENEK08zOXVRaHQzNzU4MzZvcEx5RXZZemV1ZU9zZGlLN2pVRm9hdktXbGFOS2o1MWxkYTlEa2wrQWJGbjdTL1JtTHY4ZjZkNmRYMkxiMW93K3g2cVhKSnorcEtpdTBmSkk4L0tSRGtzYmZqN2JYblh4L2ZXVDQrTUl2TXJLc2NLRWhDY0JNcXpOUnpXRGhnb2lJaUtpV2FicXRHeFRDZmV6KzZOQTAwZW80UkVSRURVcWJxTTRJOUFsQlZuNVJvTTB3ZWdOZzRZTG9QUEZPVWxKelhjT0RKbkM3YUpvenJFTkhkTDdsVmpUcDJST2F6V1oxdkVxYTkrK1BYaE1lUmZQKy9YRjBUMGI1OXZET25kR2tWMjhFdHlxYldaM3h3MklBd0w3bHk3Qi94ZklLNXdpT2pZVnV0Nk5nLzM0VVpXVUJBUFl1L1FuNWUvY2NhelFOQkxWc0NmL0dUVTZhNC9Cdm15cHRNNzFlbUc0M3V0MTFOMngrRlQ4b2RXaDlHZ0thUjhNWkhGenQvVVYwcVQ4elhFNlh6ZGNYdnBHUkFBQVJkRWtCakJTZzRUWkhvWElzWEJBUkVSSFZvb0VwTVU0RjFRc0NaK1BnYURRSmliRTZFaEVSVVlQU09EZ2FrY0hOa0pXL3p3Nmd4NDB2eEwvMzNrTnBoVmJuSXFKek16MG14cWtKWG9SUzE0aW0yV01HWFlLRTIyNUhZSXY2MmFaZzArelpPTER5WndCQXh2ZmZ3VldRRHdCWThkeEUySHg4QVFEN2YxNkJIdmMvZ0YyTHZvWlBXQmd5dnY4ZUFLQ2drSnVlRHArd01MUWVNaFI1TzNkZ3o1SWw1ZWZlL01IN0FJREVlOFlCQUE3KzhndWNJU0VuelpLYm5uN1NmYTJ1SEFLZjBORHkxNlY1ZWZqbDVTbG8wcXMzQmo3My9ObmNlcjJtR1FhQ29xT2hHUVpNdHllaVpVSkNKTmF0MjJkMUxqcDNMRndRRVJFUjFhSVF2OEJBZ2RaWEFPa2RleWwwVGJjNkVoRVJVWU9pYXdaNnRCeUVEWHRXaWhMVkk5OXdoUU5nNFlLb0FadlZzMmVnVjNsbml1QnF6ZTVBaHh0R28vT3R0OWFycGFGTzVCY1ZpWkMyYlFFQXB0dU5yUjkvQkFBSWFoRUR4N0daREw1aFlkajkzWGNveXNwQy8yY25vc1dnU3dBQXhVZU9ZUDZRSzlCbDdCMklIWFpWK1RsenRtN0Y1emVOd2VDcHI2SnhqeDdJWEwwYUFMRHl4UmNnSWlmTllucXJiL1d6Zi9udnN6ejJMdjBKM3RKU2hNYkZWZGgrb3FDWUdQZzFibHp0ZWVzcnpXNEROQTBRcFpraTlXK3FEcDBWRmk2SWlJaUlhcEZob0JPQURvWnVSNjgybDFvZGg0aUlxRUZLaWgyRTk1YStCSmUzdEoxTmQzWUVtNjhTTlZqdkpDVTFONVYzcW9oY2JROElSSWN4WTlENTVsdXNqblZLTFM0WmpCYVhERVpKOWhFcy9zZkQwQXdEM3RKUzVPL2RnL0Q0ZU1RT3V3cW14NFBQUmwwUEFDZzZkS2o4MktKRFpVdEMrVWVkWG1IZ3F2Yy9xTEJVMUs1Rmk3RDk4ODl3eWN0VEFaVE51TmgvYlBaSFZiNGRmMitsYld1bnZWSHROYnZmTng3dHI3L2h0UElSMVFVV0xvaUlpSWhxa2RKa3FDWXdPalRwaG1EZk1LdmpFQkVSTlVnaHZtSG8wRFFSNnpLV0dWRHFjZ0JmV0oySmlNNWMrZkpRSWtORTE5RisxQ2kwLy9QMVZzYzZiZnVXL29RVmt5YkJOeUlDRi8zZkUxajg4SU1JYkJHREZST2ZSZGJhdFlqbzBnVkhNekxnYkJTS283dDNseDkzTktPc0g0Wi8wNlpuZGQzaUk0ZHgrTGZmeWw4SHg4WWlPRGIycE9OSGZMRVFBTEJoNWd4c1NaMkh5Lzd6T2dLYVJ5Tjd5eGFrdmYxZmRMM3pMZ1RGdEt4d3pJbDlNUm9TWjBnamFMb0JFNlUyNkhxQTFYbW9ackJ3UVVSRVJGU0xCRWdDZ0U3TmUxUTczWnVJaUloT1RrU1FFTjBiNnpLV1FRRU5yM3NzRVNFRk1MU3dzUHRGTUZLM081QjQ3NzFvTjN5RTFiRk9pekpOL1BqNHY3RDdtMi9ROGs5L1FxOEpqeUo3eTJZQVFGenlTRVJmZkRGK2VHUUNBcU9qa1hUL0E4amJ1Uk9ITjI0b1B6NTd5MmJZQTRQZzM2VHFodHU3Rm4yTjlUT21vL1dWUXdBQUM2Ny9jNFhmSFV5UEI2YkhnN2tEKzFjNmRzak1XUWlNamk1L0xZTHl3c25Xano1RXUrRWp5cHR1aXdnT2I5d0l6VEFxOU1GbzZIU0hFNklKb0dDSFV0VjNJS2NHZzRVTElpSWlvbG95TUFXR2lNUURRRXhZTzZ2akVCRVJOV2l4VVowQUFDTFNHU25Ra0FMVDRraEVkSnJtQVhwcFV0S05wb2JIZExzZG5XNjVwY0VVTFFCQU5BMk4yclJGekNXREVYM3hJT1JzM1lvOVM1YWcxNFJINEJjWmllRFdyVEhrM1prSWFOWU1vbWxJLzJ3QnRuMzZDVXB5Y3VBTUNjSEJYMzVCV01jTzVlYzd2SEVEOWl4WmdyMC9salhvVHY5c0FSckZ4Y0YwZXdBQVNlTWZnTTNQdDN6OHZtWExrUEhEWXZSKzVORksyWHpDeWdvUXBzc05BRENjUG9CU1dESHBXZGdEQXRCbDdCMjE5bldwTHdvUDdvZlg3UWFBSWdNNFlIVWVxaGtzWEJBUkVSSFZrc2l3dUZiS1JLRFQ1b3RHL2hGV3h5RWlJbXJRUXYwajRiVDVvc1JkRkRROHBIM3JEL0hiTnFzekVkSHBLZTdSdFljQUV3UndSaVoyUjl0cnJyVTYwaGxyTWVnU2VGMHU1RzdmanBXVC80MzhQUm00NUtXWFVaaVpDV1JtQWdBOEpjV3crZnFoU2M5ZVVLYUpqTVhmbzJtZmk1QzlaUXQ2UFBoUStibVdQdmtFanU3ZVhUN3JvZDlUenlEbTBrdXhZK0ZDUUFTeHc0WkJkTDE4ZlBHUkk5aTdkQ2xpTHIzc3BQbmNSWVVBQU1QSEJ5VTUyY2hjc3dhaTY1Zy85TXJ5TWFaWlZ1LzladHc5bFdhRGQvMzduWWhyUU10MlZVbWdQS2Jwc1RvRzFRd1dMb2lJaUlocWlXbmE0d1ZBc0c4WUhEYmZVNDZ2VFd0Mi9ZVEdJZEdJQ29xdWN2K3FIWXZoTmQzb0Zjc0c0c2Z0UHJ3VkVZRk40R1AzcjNLL3FieFl2bTBSMmpWT1FGakE2VFZhSkxwUXBHZHVnTWZyUmx5VHlpdjZyTjI5RkxxbW8zUHpYaFlrT3ozRnJrSms1dTFGZUdCaitEa0N5N2RuRjJUaGFIRU9vc05pb1lsZXpSbUFGZW1MMEtGcGR3VDZoSngwekk2c1RiRHBkalFQUGZrNjVjY2R6aitBdk9Kc1JJZkd3cVk3cWh5ekozczdOdTVkaGE0dExrSmtVUE5xejVkZm5JTy92VFVJdHc5NkRKZDB2TzZVMTY4UGJMb0RqZndqc0Q5bkY1VFN1d0ZnNFlLb0FaaVdtR2dUNEM0STJqb2JOVUxDYmJmRDJhaVIxYkhPMlBjUFA0UzhuVHNxYlB2OHBqRVZYZzk4N25rMEh6QVF2aEVSQ0krUHg1YlVlU2pZdng4UVFmVEFpOHZIZGJyeEpnVEh4a0xUZEh4KzB4ZzRnb0lBQUNYWjJYQUVCVUdaSnR4RlJlWGp2YVdsQUJSYytmbmwyMFRUS3ZTbGNCVVV3T2J2RDRqQThQVkQwZ01QVnJxSHZGMjdzUFhEK1doNzdYV1YrbTFFSm5RNTh5OUtQVkdVZFFqbXNSa1grUVVGbkhGeG5tRGhnb2lJaUM0SXlkTVNnMUxIcnM2cnkyc3FhRjBGUUloZkdKdzJuN3E4ZEFWZTA0T3BYejJLNkxCWVBESDhuU3JIZlBicnV5aHhGNTlXNGNKVVhyZzhwZWVVeWFiYm9XdDE5NlBvRDVzL3c5dUxKMkpZMTV1UTNQUDM2ZktqLzlNREhxOGJNKzVZQ3VjZmlrdGUwNE5KbjkwRHUrN0VsSnMrZ2FCeWY1SU5lMVpoNmxlUDRLSzJWMkRjNWM5V2UvMk1JOXZ3N3BJWGNOZWxUeUxVUDZwOCt4ZHJaNS9SZmZTS0hZeFEvOGd6T29aT3p1TjF3Mk82eitrY0RwdFBsZDhmOWNXYjN6MkZaZHUreHIxL21vaXVMZnJXMlhVL1dQRWFDa3FPWXVLZkszK1B6MTMrQ3Z3Y2dXZGN1TmkwYnpVVTFCbG5jUmhPeEVaMnFyQ3QyRldBR1QvK0cxMWE5S255ZlcvTGdiV1l1T0J1M0gzWjAralhia2o1OWs5K2VSdGZyWitIZDI1ZkFqL0h5WHQvWnVidHhkU3ZIa1ZVY0RRZXYzWWFnbjNES28wcGNSZGg4c0tIa0YyUWhSZHUrQUJORzdXcTlqNFdySDRYWDYyZmh4ZEhwWjYwMExGNTM2K1kvc056Q0w3aStWTVdMazdtVk8veGRzTnh5cUpOYmJIcGRvUUZOTWIrbkYzUXhPZ080QU5MZ2hEUkdRblFQRzNkWXI5Q0FQUis5RjhJNjlEaGxNZlVSNWUvTVEydW8wZng1ZGpiRUpYWUhkM3ZHMSsrTC8yekJVaDc2NzlvMUM2dWZGdTc0U1B3MC84OWpyemR1OUhpNGtId0Nmdjl2d1d0aHc0REFPUnMzVnJoR3JrN3R5T3dlWFBzL09vckxIdjZ5VW9aUHJqMGt2Sy8rMFZGNGJwUEZwUy96dHU1QTBFdFdnQUFES2NUY2Nrakt4Mi9mL2x5YlAxd1BxSXZ2aGdSRGJoUThVZW0xd3QzWVFHZ0ZCUlFNaTQ5L2R4K1VhRjZnNFVMSWlJaXNrenlLd2tUWUNJNzlkNTFid0xBRFMrMkRYTWJQbWYwSkt0VDdyci9wWnhpamV2a3FWMEhTS2wzd1lpcDhmZk1INWMyODF3eW53bFJLZ0VpQ1BFTGg4TncxdFZsSzlsOFlDMktYUG5vMC9aUE5YSytsZHUvdzBzTEh6Nm5jL3g5OEJNWTJQNHFBTUQyckkxNDlJTXhpQXhxaHFrM2ZWWnA3TS9wMzJEeXdvZGcwKzE0L0xvMzBUWXE0WXl2bDVheEhLWHVZdnk2NjhjS2hZdVRXWkcrQ05rRldmamJ4ZitFUUpCVGVBZ2I5cTZzTkM0OG9BbVdibDJJdG8zakt6M0U3QkxkQndISFBtbWRtYmNQbS9iK2dxYytIb3NuUmt4SGtFL1pwd3cvV1A0cVBLWUhYdE5UN2ZlSTIrdUdxYnhvR1I3SHdrVU5tdm5qaS9ocS9ieHpPc2VyTjMrQjhNQ3FHMjFXSjZmd0VQYm43a2JIcHQzUDZmcW44dXV1SDFIc0tzREdQYXZxdEhBQjRLUUZuWVRvM3ZqZjJqa285WlNVZjk5N3ZHNWtIdDJMZzdrWk9KaTNCMDZiYjZWWkFFOStmRHVVT3ZPV0JvMkRXMkRLalo5VTJHWXFoYlNNNVZpUnZnZ3R3K1BPK2lIL3lVUUdOY09kZzUvRUsxOC9pcWMrSG91VTY5NHFmejg0N3QwbHorUFEwZjI0cWQrRHB5eGExS1hWTzVmZ3hTL3VQK24rQjRkTVJsS3JpMCs2dnpiWmRIdjVlNkFvMWMyU0VFUjB4dHd3N2hTZ1VWam56bWpTdTdmVmNjNmFJeWdJYVcvOUZ5WFoyWWpzMmhYT2tCQ0lwcUhnd0g1c21qMExiYThiRHIrbzN6K2dFalA0VXF6ODkwQ1hTd0lBQUNBQVNVUkJWTC9oT3BxSHVKR1Zpd2hWeVVsUEx5OG9pS1poeUx0Vi8rcXk1YU1Qc1gvRjhoT08zWTdtL2ZvaFordFdaSjlRRUNrZnN6MGRRRm5QalB3OWV5dnRqMGlJUjBEenFtZG8xMWZla2hJVUh6bFM5c0pFMVRkT0RSSUxGMFJFUkZUamhyL1NxYnV1ak5zQk5RQUtUWldJUU9Fd29GYUxKditlZDgvYXBiZFBTN1RsbEhnR1F6Qm94TXNKN3ZuM3JwdnV0VHU2YUpES1Q2NnJzYXRGakErd3E2VGFRWjVESzJHRTVnbmtoV3RlNnJMZ2svRnJjOC9wQmsrUFFKT21VRUNRYnlqc0ZoWXVWcVovQzAxMHhJUzFPK2tuL0xNTEQ4SGpkWjkwZjRlbWlXZ1pIbGRoVzc5MlE5QXN0UExEdHZrL1QwTjRZQk1NYUQrczByNkR1WHZ3L2FaUEttMC9tWjJITnVQVlJZOEJBTzYrN09tektsb0F3Sjk3M1lWUS8wajBiblB5ZFlILzZIOXI1eUE4b0FrR2RiZ0dRTm15VWE5Ky9TL1lEV2VsUjdFT3c0azVTMTh1ZjIwcUJiZTNGRThuenloL1VKblVhaURHOUIyUDkzNmFqS2MvdmdNcHc5K0NueU1RTS8rK0hLdDMvb0RuUDc4UHliMytqbUZkYjZxVVpmZmhyWGppbzl2UXlDOGNiYUk2bjlYOVUvVkc5QmdMbTJHdnNDMjM4REFXcnB1THJpMzZJcTVwNWVXTzBuWXZ4OFo5djV6VjlkYnMvZ21URnR5RG5xMHZxZlhDeFQyWFBZUDFlMzdHbFYxRzErcDFxblRDUDVaU2R6RU81dTJCcmhsd2UxMTQrY3Qvd09VcHhZSGNEQnpKUDFnK20wSkVRN2VZZnBVS0Y2L2MvRG1nem16R3hXdUxIa051MFpGSzIvMGNBYmpyc3FmeDFFZTNZL0xDaC9CMDhrellkSHNWWnpnekIzSXprSm0zQndEZzd3eEVZc3NCU010WWdSWHAzMVFvY08wNWtvN3ZOMzJLMk1oT2FCb1NnN1c3bHdJQXdnSWFvMWs5S1dMMGJIMEptb1RFbEwvZW43TUxQMi8vMXNKRWdLSGJmdThaSllpcGZqUVIxUWR2ZGVzV0s1cDJwK2c2T293YURVMjNac1pXVGVsMDh5MkFDRlpOZVFtYjVzeEd1K1NSMkR6dkEvZzNiWXF1ZDk1VllleXYvM2tWcnFObEU3N1h2UDQ2Qms5OUJicWo2cVgrQUtBb0t3dlptemVqODgyM3dGMVl0a3hVU051MlZZNDkzaHZqdU1NYjFxTWsrd2dpdW5SQnhnK0xrZmIyVzlYZXg0WVo3MWE1dmRjamp6YTR3b1c3cUtpc3p3Z0FwYkRZNGpoVWcxaTRJQ0lpb2hxVG5OTEJqaERiSzZMa2RnQlFTbklCdFJsUUdvQVdJbkl0VEtRQldQcm0yTlh1WWRNU3IvSXA5WHd0d0Z2SnJ5UVVkVGl5THJXc0VGR21LRDlvbm9JRStBWGtYbkd5YTc1NzY2NlM1TWtKVFVWWE4xU1hUU2xzRkVGUG0yWStPUExsK0pNV0xqeW0rdWlqOGV0M25Hei82VXFlM013cFNobWE2UEJ6QkZScWZsZFhQRjQzZnRxNkVFbXRCdUpvY1RZK1dQNXFsZU9PTHd0eXN2MmorNDZ2Vkxqb0dYdEpsWis2L2VTWDZZZ01hb1pyRXY5U2FkLzZQU3RPdTNDUlczUVl6MzkrTDF5ZUVvenBPLzZjK205RUJEYkZxRDczbnRiWWpYdFhJVDF6QSs0Yy9HU2w1YXdtai83d2xKK3UzM01rSFEvT1NhNjBmV2pYRzVHWnR4ZGZyNStIeGI5OWhpSEhIaVFudGh5QXBGWVhZODdTcVdnZDBSRWRtaVpXT05kVG45d0JUZFB4d0pCLzE4aURWYXJzeWk2aks4MlkyWFZvQ3hhdW00dU96YnBqV0xlYkt4MVQ0aW82NjhKRnFidjRySTQ3R3gyYkphRmpzNlE2dVZabTNsNmtaNjdIUlcydmdGSy96N2hZcy9zbm1LYUo1eit2K0c5d3phNmw2TlE4Q1lreC9SQVYzQUpSd2MwUkdkZ1V2bzRBaFBpRlZ6cC8rRm4wa3JFYkozOUExTEZwZHd6dVBBS0wxcWRpeG84djRtOERIOFg4bGROd3RDZ2Jod3NPQWdCKytPMXpiRHVRVm43TXB2Mi9BZ0JtTDUwQzQ5ajd3dzE5eHNISDduZHMvQUo4L012YmxhNzExdUtxbDVOTHo5eUFpUXZ1TG44OXVOTnczSGJ4djg3d0xrOWZka0VXMHZhc0FGQzJWQlVBYkQyd3J2eTlMaUg2OTA5QzkybDdlWVgzM1JYcGl5d3ZYSWdJZk8zKzBEVURYdE5qSkU5dTVwTjYvOTY2K3dkRmRBR1lscGdZNXF1cHl6MkNETHRiWmJoeWNqSnYzWFdLRHdsVnd6QzBXd0FnTkM0T29lM2lUalc4M3ZNSkMwUFMvUStnNDVnYjhlMTk0L0RMUzVNQkFISEpJMkc2WElDejdNTkt2NzAvRjV0bXowYVQzcjBSM3FrejF2MzNUU3o1MTZQbzk5UXpNSnkvZjZESlUxcjJNN2lJWU9kWFg4TG03NCttZlM3Q3JrV0x6aWhYK3VlZlEzYzRFRDFnSUF4Zlh5VGNkbnVWNC9Zdlg0NXZ4OStMeTZlOWVkNHNGZVV1TEVEQnZuMEFBS1ZLSzArUnBnYUxoUXNpSWlLcUVTa3AwRFkxc3MwSFpCaUE3VXJNK3hHVjlrWHFTSGlQajBsK3RYTnY4V3JsUDZsL05uWjFVZkxramxkQk41WXBoVFpsU3o3OS9vdFI4dFNFTmdMMXc3dTNudUtYSmJzWkRhK1dVdDBRQVlDeUIybjNWVGRPMTdBQndEa1hMb3FjSVU0L3IrZ2ltcVd6TFZidCtCNEZKWGtZM0drRTRxTjdZZWJmbDFjNTd2SDV0NkRFWFl6bmI2Z2Z5NFc3dmFWNDRmUHh5QzdJd3VXZFIxWTVFNkUyS0NpODk5Tmt0QXh2ai81eFE3QnF4L2RZc3ZsekpFVDNxWkh6M3pyZ1ljUkg5NnBVOFBuNzRDZndmeC8rQmM5K2VoZHVHL1JQOUk4YmlpL1h2WS9aUzE5R29FOHdKbHoxQ2hvSHQ2aVJERVMxWmNQZWxYam5oMG5sMzkvSCt5Qzg4YzBUNkJsN0NXN3AvekNpZ3BzaktxZzVsbTliaEE5V3ZJYmtubmVVejZUS3pOdUQxeFk5aHV6Q1EzanUrcmtWbW1JRHdIcy9UY2JpM3hiZ1RCUzdDaEVSMlBTayswZjFHWWZNdkQzbFM5ZWxaYXhBMXRGOThIakxlcC9zeU5xSXZkbmJ5OGNYbFpZMVJmMTExNC9sMjBiMHZBTSs4TU1mVGJwK1RxWDMvcTBIMHZER3R5bTRwZjlEaUkrdXZGVEtRM05PYnhtUmM1RnhaQnRlLytiL0tteGIvTnVDOHEvcnY2NTV2ZFl6bkN1YjdvQW1HanhRbXMwWjRnUll1Q0NxU1hhdjE5L1ViWGRyZ280ZUd6YnE0V0ZwTXlKQ2x3bmNTMjVhbWJielRNOG5nbTRBMEtoZEhId2pHLzV5bDY2amVjajQ0UWRzZkc4bWptWmtvUFhRWWRCMEhWcytuSThkWDMySnF6OUl4ZnAzM3NibTFIa0lqNC9IZ0luUHdYQTZVWHo0TUxaKy9CRyt1UGxHOUgvcUdXU3VXNHY4akF4a3JsMExBTkNkVG14NDd6MjBIakswZkZhR01rM002bFAxS3JyS05NdVhwY3BKMzRiMHp4WWdkdGd3R0w2K1ZZNC9ueFZtWmNHVm53K2xWR0ZNd1ByZnJNNUROWWVGQ3lJaUlxb1JtMElUN29XU1lRcHFJenllL3FuM2I4dytjVXpxM2VzclBUVlB2WDlqZHZMa1psM25IL3ZFWlBMVUxzdEVxZml5dmVJSG9QWElseFBHbkhpY0FoNVB2WGZkNUQrYzE3OW03K2pjT0VvOVRxVnBobVpvY0ZUemlkL2E5c1hhV1FDQXp0RTlBWlE5eER1Y2Y2RFN1RkpQQ1Z5ZVV1dzVrbDVwWDFoQUZIenNkZnZsZmVQYko1Q2V1UUdKTGZ2amxnRW43NmVSbHJFQ0MzNTlGK21aRytBMXZXZ2UyaHBYSkl4Q3YzWlhWaGozeWVwM01IZlpLeGphOVViYzJQZmthN2N2K2UxejdEeTB1YnlKK1FmTFgwT1Jxd0Q5NDRZQ0FCNmNrd3dScmRyczFhM0JyNGxlNVN3VlAwY0FIcnQyR2w3OC9INzhaOUhqK0dqbFd6aVlsNEhFbGdNd2R0QmpDUElOclhUTVo3L093S3lsVXpDMDY0MFkxdTBtelBycEphemR2UXdlMDRQNDZGNjR1ZCtEQ1BXUHhLSDhBNWk3YkNyUzl2eU1FbGNSV2tYRVlWU2ZleEhYcFBMeVJ3Q3dMbU1admtyN0FOc09ya2RoYVQ0Q2ZVTFFvV2wzL0hYZy83TjMzK0ZSVlZzRGgzOW5adEpEUWdLaGhCNTZEYUVqaUtDZ29LaFhFZXhnYjZoZ3UrclZUOUdyb2w0YjJMRWdJS0lVQzBnSEJla2xwRUVnZ1hSQ2V1OVR6djcrQ0JrSWswQUNnUUZkNy9QYzYrU1VmZFpNSmtPeTE5bHJ2WWlYV3lOV2hpOWsvcGIzR0JkOEIvZU1lTTdoL0NmblgwOUd3VkUrdU90bld2bDFPTzFyQlZCY1hzRHZZUXZZRzcrSmpNSlVESnFCbG8zYmNrUC9lN2lzOHpWblBQOWlvcFRPOXNOcldSdTVtR041aVZSWXkybmFxQVVqdTkvQWpmM3ZKVHhwVzdXNzYzZkZiZVRXanl1L0Q1T0dQTWFFZ1EvYTk2WG1KYkJpM3p5aVVuYVRWNUtGcDZzMzdRTzZjdWV3NlE2cm4wN25yZDhlSXlKNUIvOGVQNHYrSFViWXQyY1ZwZkZiNkZ5aWtuZVJVNXlPdTZzWFFRSGR1ZmVLNTJuWnVMSkV4TW52c1Z1SFBNYlMzWFBZZm5ndHVjV1orSGtGTUxUVEdDWU1lc2krMnFCM204RlliUlppMHNKUlNzZGdNSkNRZFlqODBteUdkcjZhN29FbldoS01DNzZOVlJFLzhNMm1tVHcvZmpZcnd1YXpQbW9KcmlaMzdoLzVBZ1dsdWJpYTNLdXRNaHJVOGNwcXBZdnFZbFg0UW15NnJkYjlucTdldkhUamljbjYxMitaQzV3bzUzWHZGUzlVK3p6NWR0Tk0xa1l0NXYwN2w1MjJPWGZMeHUxd2Q2aytlWlJiWEZuR3dzOHJvTWFmamJxdXpGc2J0ZGplSitkVWNaa0hBTmh4ZUQwcE9YSFY5dmw0K25OMTc0bjhNSFVQQUZ0alZ2UFpobGQ0Y05UTGpPcHhJd0FHZzVHOThSZDNsUTFYb3lzR3pZaUdaaWkybVQyQVBHZkhKTVRma1FhTjBCZ0NETkxRN2dTM3ZIbURCbTdYbE8zN3lYdjIxYW0wNi93K2Zab3BSVE1NR2g1Tm0xN1NaYUtVemNiR3A2YVJ2bmN2U2lsYUR4dk84Qm12MCtSNG8vSHV0OTlCYnN3aHR2LzNOVkszYjZmTkZTTVo5dXFyOXRVVmc1NzdOMjYrdmtSOU41ZW9lZC9oSFJoSS9OcTF1SGk0MC92ZSt6QVlqYmg0ZVJKOC8vMG5McXBwalBuNDB4cmpPYkx5ZHpMMmhRTGc0dUdKYi92MmhEenkyUGw5RVM1U0dYc3JWOEJxaWoyak5tRjFjamlpQVVuaVFnZ2hoQkRuYk9LTUhxNUthUzlxZ0E1M0w2c2hhWEU2MWNvOGFQcmJDb00vbW1xaEtXWUNueXBOaTZoK2h2b0NEWWVhT1RkLzJEdklZTkN1UEp2bm9KUytlOW4wL1pGblBySnVqQ1lYZDNTY3V1SWlLbVVYaDlPamdCTWxXNkpUUXgzS3RaeXNwaEpIVDQxN3Q4WXlUYlBXdklDaGhrbjhDbXM1NFVuYm1meTU0eDNGZWgwYTYvNnk5eHUyeHF5bVEwQjNwbDN6dHYydTdWTXQzemVQaGRzK3dxQVpDV3JXSGFQQlJGem1BVDVaOXhJWkJTbmNNdWpoTTE3clZNdjJ6TUhONU03eWZmTW9xU2drSlRlT3g4YThicDg4dldYUVF3NE5kaytWVzV6SlR6dFAvSkVaa2J5RE1uT3gvZXRlclFmaDdlNWI3WnlNZ2hTMnhhNmx4Rng1TjNkNlFUSUF1bTVqWCtKV0JnYU5kRGluU2tsRklTOHZub0xCWUtTNWIydVNzbVBaZFdRRFNWbXgvT2ZHVC9tL3BmZWdLNTNBeHUxSXlZa2pKaTJDTjM1OWhQL2RzZGhoRmNmY3plK3dKdkpIQUpyN3RxR1ZmeENaQlVmWkZydWFTVU1lT2UxRTdkbEl6am5NVzc5TkphOGtDMWVUT3gwQ3VsSmhMZWRvYmdLaENac3ZXT0xpMFc4ZGU1L294M3NwTE5yeENVdDJmZUd3MzZvNy9sMzg2ZnIvWTB2TUt0eE03blFON0l2RmFpWWxONDdkY1g5d1kvOTc4Zkh3STdqdFVQSkxjMG5LanNIWHc1LzJBVjBCYU9IYjJqN090dGpWZkxyK0ZXeTZGUjhQUDdxMERDYS9KSnY5S2J1Sno0eXVWK0tpSmdsWmg1aXg3SDdLTGFXMDlnK2lWK3RCWkJlbEVaRzhuWXlDRkh2aXd2NWNiUlplLytVaEVyTmlDR3JXSFI5M1ArS3pEcklpYkQ3UnFhRzhkc3UzdUJoZGFlYlRDaDhQUHc0ZUM2dE1YR2hHdHNhc3dzZkRqNjR0cS9lbmNYZjFZbVQzRzFpeGJ4NlB6UjJMd1dCa2RNK2JtVEQ0WVh3OS9KbTUvSEZ5aWpONDc0NGw5bk82dHV4TDE1YjFLMnV4NjhnR01ndVBWZHVtVU9nbkpUTTBUYXYxYytac3JZNVlaQzhsVlNVdHYvTG5PalRoTDdKT2lRbEExK3ZXZUh4OTFKSXpIclB6aUdPSmtkYitRVnpUZTVLOUxGUlZYdzFOMHh6SzRsM01YRXh1R0F3R1VNcm9aalg5ODI0dEZ1SkNxdnkzMEtEUXZEU1VsNlpwazlDTWsrWU5IbkJNUXkzU2RYMjFwaHNPNTJSa1pEMTkxSEgxazgzRnBia1JyWkhCYUtSUnE5cFh2MTBLTktPUndNRkRDQnc4aEhhangrQjF5dW9SMy9idDhXM2ZIbmMvZjVvRmg5QnI4bVE0S1NHdEdRejBmZVJSbXZUb1NVQ3Zucmo3TjZIZjFNZXJqWEhqajR2dHF5MDZqaDlQeC9IamE0Mm5lZjhUcFVXOVc3VmkvUHp2MGVxUUdBb2NPcFM3ZC81OXFpblp6R1lTMXE4RFFOT1k2K1J3UkFPN2RINDdFVUlJSWNSRlMvTnpHUVlFS01YMlpkTWl3dXB5enNUWmZiZUQ4Z0hRRk9zV1Q0dDRHbURKRTVITEFTWisxSGNNQnREUXZsdjhaRmkxeE1Xa1djR2ZxQnB1VERWcFdnaG9INTNOYzFDYThSV2d3UklYVnF2dWJqS2FqSnFtbmJiRyt2bTBaRmZ0SlQ4ZUdQVVNRYzI2MjcvK2N1UHJtSzBWUEhITm0vWnRTZG14ZkxueDlWckg2TmYrY2xvMGJ1T3dmV1g0UXBwNE4yZElwOUVPKzdJSzA5aCtlRzJ0WSs2Si81TWZkM3hDMDBZdGVlR0cyYmk1ZU5SNDNQNmp1MW00N1NPODNYMTU0ZnFQN1UyclUzS09NT1BuQjFpNjYwdUdkcjY2VG5mOG42eDdZRC9TQzFJd0dVekVwa1hTUHFBckk3cGVSMFJ5NVdLaElaM0duTEhIaFUyM2NtWFBmOUhJdlRGUW1ReEl5MCt5NzM5ajRqeWErYlRpcjBPL0U1Y1pUWHhtTkJrRlJ3Rm8yNlF6ajQxNW5XNHQrL0xMM20vWkdyT0tzS1N0ZkxFUm1uaTNxSng0N0RPSi9oMnVzSSszS1hvNTQwUHU1czdoMDlIUU9KYVh5Q3RMN3lXOUlKbVhsMHltdFg5SFhyaSs4clVzcVNqaXpkOGVKUzdqQUdzakYxZGJNYkU2WWhGckluL0UyOTJYNldQZnBuZWJFNlVKSXBKMzRPWGFzRW1MTW5NSjc2NllUbDVKRnBkM3ZZNzdSNzVnWDlsVFhGN0FrWXo5RFhxOTB4bmRhd0ltbzB1MWJRV2x1V3c2dUp4dUxmdlNxVVV2aDNNT3BvWVJtMzdpb3lrcE81WXRNYXRvNU9ISHU3ZjlhRzhnYk5PdEhFcXJMQU1SMUt3SC83bnhNM1llV2MrSHEvOU50OEFRbnI3MnZXcmpKbVFkNU5QMXI2RHJOaVpmL2l6WEJ0OXVYK1dUbXBlQTJYcldaY2J0bHUyZVE3bWxsSnNHM005dFEwOU1taHpMUzhTbGhzK3JQNkovcFVOQU56NjlkN1g5VHYrcS9pdHhtUWY0UFd3Qk53Mm92RU8wWGRPdUhFbmZqNjUwVEVaWGNvc3pHZEpwREFiTlNIRjVBWWZTd29oSTJzSHV1RC9JTDgzR29CblJsWTBlclFadzY5Q3BlTG41WU5PdHhLU0ZNK0Q0K3p3aDZ4QzZxbjNWeE9tVW1rdXcyTXoybFFoUStmNTY2N2NURFZTN3QrclBqSnRQYVdKNnZBZTRkbXFIOFRyNlpZOWpVOVNxeE8yT3crdllkV1JERGZ2cjloemZ1dlg3ZW4rMkFkVVN6ZVdXVWtJVC82cThybTdqV0Y1aXZWZXpPSXVMeWJYeXVXaWF3V0EwT3E4V294RC9HQ2MrQnl2ekdBcE4wd0pCZThaZ01EeURSblRUd0piaDh3T2JiN0haMkpZVUducHdCc2Z2ZWxmS1MybTRZakRnNnVOVDgvQ1hrQjUzT2l3Q2Q5QnkwQ0JhRGhwVTYvNDJJMGJVdXU5MGpidlBwQzVKaTcrampOQlFTdExTUUpGcE5Wdi9jblk4b21GSjRrSUlJWVFRNTB4QmlBWm9tcXE1Z1VJTk5JMjFLRHdVVEFIYU9oeGcwRHVCQWQxWUVlZDRkczBXVDQ5Y0JpeXI2L0huazhGb2RFY3Brd0huckxqWWZHZ0ZNV2tSZEFzTTRkQXh4MXhTb0Y5N09qYnJhZi9hMWVTR3llQlNiWnZGYXE1eDdLckp0MUU5L2tWSSsrRU8rOWRGTFNYUXIzMk56YkNqVW5iV21yZ29MaS9nMC9YL0I4Q3oxNzFQWTgrbXRUNi9wYnUrQkdESzVjL2FreFlBYlpwMFlsenc3U3paOVFWYlkxWng2NUNwdFExUm8wZEh2d2JBbHBoVjdJcmJ5T1RoejZCcEJ0VHhXY3ppaWtJUzQyUHFORmJMeHUxbzdSL0VmMjc4Rkl2TlRHVHlEcjc3NjM4QXVMdDRzbUxmZkFyS2N2SHpDbUJzbjlzWTN2VmFPcmZvVFhMT1lRNGVDK08rSzU3bnJtSFQyWDU0TFh2aS8rUmdhaGlSeVRzY3lqTTE5bXJLclVPbjJpZFlBLzNhYzFYUG0vazE5RnVLeXZKNVlOUi83QWtnTDdkR1hCOHltWS9XUE0rUmpDajdHQlpiQmN0Mnp3SGd5V3RtVmt0YVFQV0d2UTFsdzRGbFpCVWRvMnZMWUthT2ViMWFDUzV2ZDEvNnRodlc0TmM4VmRWNytkYWhqK04yeXM5cFlsWU1tdzR1SjZUOThCcWJjLys0NDVOcWlZdmM0a3dBbXZrRTJwTVdBRWFEaVo2dEJ0UTVwc1U3UDhlbVcvbFgvL3ZzRGR5cm5NMWtkVTJxWXUwYVdIMzF3dWttcnFlTm5WbXRQRkdiSnAyNGRjaGp6UG5qdjJ5S1htNVBYRHc0NmlYOHZRT1lzZXdCUE4yOG1UYjJiWFJsWTlhYUYrdy8reWFqQzhGdGh6S3N5emo2ZHhqQlR6cy9ZMVg0UWg3L2JqeFhkQjlQUVdrdVplWVNCaDlmNmZYcTBudXBPTWVFelg5K09qSFo5UFp0aSt3cnN0WkdMYTd4K0tva1FoMnJOem1ZODhCR2gxSlJVU2s3ZWVQWFIzbjg2amRxWE1WMjUyZTFUM1Nkek1QRnkySHMrdG9XdThhKzZ1U1h2ZCt5Y1Bzc25odi9VYjNlcTg3aWFuVERvQmxSWUxDYUREVm50NFU0YnQ2Z2Z1UEIrRGJhS1kxb1JLMDBwVXdLRldCUFdHaFZ2ZUpPK2tBOHZpcXhjci9XQStnQmhwdU1Kb3FDQmcwb200ZDZReXUzTExKcFdyNkdLa1BYcWNqUHY0RFBRdnhUeEs5ZFhmbEFVMzk2bWMzWnpvMUdORFJKWEFnaGhCRGluR21hMWdSQWFkVDVsOFhGVDRTL0JqQnhWckQ5dHZ5SnMvcXUwMUNYQVNpRkN4cG9WcGYwU2JPcWx4aEIwN3pRMVd1VFpnVy9ERnIwNG1uaGd3QnVuZDJybzFKR3g5bWdPbEM2dG5QSlU4ZTc0elVBcFZ0TmFDNEdUZE1jeW9WY0NDdjJ6V2RReHl2cDBxSlBqWW1MVTVtdFp0eHJXZDF3cXFweUpxZmVvWDZ1M0YwODhmSHdKeUhySUwrRmZzZTBzVy9YZUxkem1ibVlROGZDY0RXNU03U3o0N2U3WS9QSzVFdGlWdDBTREtlcXNKU3hhUHRzQmdhTm9tZnJnUUJZYlpVM0RxYmxKekZyelF0MUd1ZkcvdmR3eDJYVDdJMkJUKzRmNHViaXdYUGpQOFRWNUU2N3BsMnFuYmN2Y1F1THRuOU0zM2FYMGRpektWZjNuc1RWdlNkaDA2MmtGNlE0VEM1M0QreFhyUThBUU9zbVFRQUUrbmR3bU95dU9yK3c3TVFFUWt4YUJFWGwrYlR4NzNoZWtoUTFxYXFqZjEzZnU4N1lOK1I4cVVwY3VEVEFlN2w5UU5mS2NtVVpCMWk4OHpOdTZIOVB2U2VYemRaeSsrcWU2MExPZkZmbndtMGZVWHBTR2JJcXR3NlppczlwU3BwMWF0NlR1TXdETE5qNklWNXVqZXpOc1d2VHEvVkFtbmkzY05nK3VPTlZ6UG5qdjZRWEpGTm1Mc0hEMVl2bXgwdGVsVnRLQ1RCVnJrNHlhRWJHQnQ5R2swWXQ2TjFtTU4wRFE2b2xkS2RjL2l3aDdZYXplTmZuckk1WUJNQVYzVzlnUUZEbGlvdVp0eTVFVi9wcFZ3WE1YUDQ0N3E1ZVBEWDJuUnIzbDFRVTJVdWR0ZllQc3BmYk9ybWswbWNiWGlXek1CV0FvckxLdGduTGRuL0YrdjBuOHVIcHg4czl2YlBpQ1F6SFA5dDlQUHg0ZXR6L2FuOEJHMGhWZWJKekxldWtsTTdLc084SmFUK2MzWEYvTURiNE5yYkZybWJtYjFONWJ2eUhxT01Ua3M0cWMzZ21Kb01KVFRPZ29ReEdDODVySWlVdUVjYm5OSTJlWno1T25LekduRzFWQXVQa0ZSZ29VS3B5aTZaNUFCNW9HaHJhVjdpN3pkYVV2cUx5RUlXNXVPZ0NSQzcrU1Vvek0wbXY3RzloUTdFck9qcTYxTmt4aVlZbGlRc2hoQkJDbkRPRnF0RFEwTlM1M2MybWxKcXROTFg0cEs5ck8vRDRkUUVOZXo4TnBSdjZvdkZlelNlZGdVRzlBalJZNHNMRmdGbEgyWlJTV0d5V2hocTJ6b1owR3MxVlBXOW1hOHlxR3ZmUC9HMXF0YkloWm1zRlFMVytGSG90cjMrRnRiS0VjVU1uTGt4R0Y1Njk3bjFlL09sT2RoeGVSd3ZmTnRYSzJGVEpMRHlHUW1HMmxuUFhaME5xR0tsU1NVWGhXY1d4YU1jbkZKYmxNL255Wit6YnpNZWZjOVZFOUE5VDkzQXNMNUZuZjVqSTF3LzhRWDVwanYxeEl3OC9waS80MXhtdjA3bEZIK0l5RDdBeWZHRzE3VEhIS3QrR0cvZi9qTHRyOVIrcHRrMDZPaVFpL0x3Q0hNYjJQRjdXcWNsSmQvNVhjWE9wbkl5MG5kU2pJVFV2RWNEZWIrRkNjTVkxVDFWdUtVT2pZZm9iK0hrRmNPOFZ6ek4zOHpzczIvTVZxeUlXTWJMNzlWelg5NjR6bGhlcmtsbDRESnR1eGQrNzJXa1REMVUySDF4QlFabGpTNkhyKzAwKzdmbTNESDZFSXhrSGlNczh3UDh0dVlmT0xmb3dMdmgyTHV0OGRZMUpwT2EramlYaG9ISmxqSnZKblFwck9jVVZoZlltM1FDRlpYblZldHEwOXUrSXYxZmwrN0dnMURIbWxvM2JNdTJhbVpTYWk3SGFMUGg0K0dHMlZ1Qm1jcWVWZnhDSDB5UDVhTTBMaExRZnh2MGpYM1JJcEppTUxxVG14cE5mbWwxdHhWQ3B1Wml2LzN5TG1MUnczcGc0cjhhZmx5b3VSaGRjanljQkxUYno4ZWZvWTk4RzJOOHJMa1kzakliS3g2NUdoNVpMUFBUMVZRN2JxbDZQVDlhOXpHZnJYM0hZYnozRHZ4VlZNYTJOL05GZVZ1MTBSdmVhVU9QejNScTdodFM4Qk80Y05vM2RjWC9nNWRhSWwyNzhuTGRYUElHM215OTVKWlgzSUhpN1g1eGxYYXk2RmFWMEZKcHVNYWlhbHdZS1VVVlQ3cUNCWWd1YStsbWgxZkxMcGFpaUtlV1BacGdNMUw0TXI5cnZpQTVwamd5bDFCYWwxRTdOcHVJeGFrSEtacU0wSS9NOFJDdit5WTd0Mm9tNXFCaWxWSzZtdEgwem9HN05vc1FsUXhJWFFnZ2hoR2dBV3ZMeEI2ZS9iZmNNbGs2UCtQMWN6citZU2tYcHVyRWNnMmJUbGQ0Z05lbnJhOEtnaDJwY3JkQzJTU2Z1dmVMNWF0dVVVbnozMTd0MGJSbk1aVjNHMnJkbkZoeDFtRlFIN0hkNGI5ei9NMkdKV3h6Mlcyd1ZITXRMNUlmdHN4ejJaUldtblRidXBvMWE4c3kxNy9QNkx3L3h5OTV2YU5HNExTTzczK0FRTDFUZURSeHltbkpDcHphZXJvdTlDWnRZSGZFRFhWc0dzK1B3T2dyTDhxaXdsaFBZdUQwbW8wdXRQVGZPMXNIVWZTemUrVm0xYlZWM1ZmOGFPdGZoT3ppeSt3ME9aWnkwMDlTeXFXdDlmc3Z4eEZYOTd1U3VlZTZuMW9SamcxeXpZWldaaTBIVGFueXZWazJ1aHlWdXBhamNzYnpGd1ZUSGxVeGpldDFDY051aC9CNjJnTDhPL2M3cWlFV3MzNytVaDBiOUgxZDB2LzZNOFZoczlYdE41anl3c1U3SG5jckh3NDgzSjgxblcreGFWa2Y4d09IMFNBNm5SN0k2WWhFdjN2QXhYbTdWSjZ5ckp1Z2Q0elhiU3ppZFhHcXJ3bHBPWVZrZXU0OXNKRFk5Z2k0dGdsa1Z2cENsdTcrc1Y1eFBqWHZYWGxJcHFGa1BKZ3g2a0ovM2ZNMVQzOS9NYlVNZVoxendiUTZKbHEvK2ZJdTNKaTNBMjkyWHNLU3RmUFhIRytRVVo5Q3o5VUI3MHJVMkQ0NTYyZjc0L1ZYUGtGV1l4a3YvK3FMYWMvdDIwMHpXUmkzbTZXdmZPMjJ6K3ZFaGQyTThKYm1iVVhDVXpRZVhNekJvRksyYmRIUTRwNm9FWG0yS3l3c0FhdnhjcmttL0RwYzdKQzdLTGFVczNQWVJIWnYzcEV1TFB2YnRQaDUrdkRYcGV3Q2lqNFVDT0x3UExoWm1hd1c2c3FHQjdxTHBwLyttQ21HbndpZnYyanVMMnY3eEVuWnorL1p0YjNBMVhLMmRtcmc0M3Q5Q2NTSlZvWjFZaGdGSzM2THAydmZLWUY1dkxhakl2aThtcGxnRE5YL2dnS3VBQVhsSERsT1dtNHVIdno5Q25DdHpVUkdwTzdaanF5aEgwNGlQTHk2cGM4bGljZW1ReElVUVFnZ2h6cG5Ob1AxcDBoWEFtSW1mOW1peFpHcDArbGtQcHRCdW1kM24vcm9jV3VIdThzT0toME9yTFFtZU9DdjRJUTNxVlhkR1IxbVhUb3QwN0tSNkRtd21TN2xKZDdNcXBaOXpiZmF6VWR1RWRZQlBJRjFhOU9IM3NBVThmT1VydUxsNGtGV1V4bmQvdlV2ZmRzTVoyK2MyKzdHRlpYbDBhTmFkVHMyck55Yk9LODRDWUZmY3hocXZZclZaeUN3OHhwcUlIeDMyblh3SGRtMjZCWVp3LzhnWG1mUEhmNW56eDM4SmFOVFNYcklKb0xGWGsrTmoyWmcyOXUwR25maE9PMTRHNWxoK01xV0hWdUxqNlUvN3BsM0pMYzZ3M3kzZWtNYUgzTTM0a0x1cmJmczE5RnNXYmYrWWo2ZXNPRzJmajRiazUxVjVuWk9iaU5lbXFxeFNUWlA1Q21XL1c3c3UxMHpMVHlZdFA0bW1qVnJXSTlxR2sxZVNoVko2TGUvVnlybXRRMm5oMFQrZ093QUFJQUJKUkVGVU5UWUt0NTYwWXVWa3pYeGFjZDhWTDNENzBDZjRaZS9YL0JiNkhWLzkrU1o5MjEyR3IyZVQwOFpUOWYzT0xjNmt3bHJ1MEhlaklXbWFnZUZkeHpHODZ6aGkwaUw0YlAwckhFNlBaTm51T1V5Ky9ObHF4eFllTDV0MHF2U0NGQUE4WEwxcDVOSFl2djFZWGdJQUJvT1J6emZNNE4zYmYrS3lMdGZZVjlmTTNmd3VQaDUrVEJqMElBQjc0amV4K2VCeUhoMzlXclZrd01tZlBVYURpVnNHUGN6QW9GRjh0dUVWZnRnK2k5NXRCOVBHLzBRQ0lLQlJJQVdsT2J5Mzhtbjh2WnV6TFhZMVRieGJNSDNzT3d6dGZIV2RYNXN5Y3dsUktic0phdGE5M3QrRGRrMjdNTFR6MWR3MDhBR0hFbTVSS1R2WmZIQTVnenRkVldPUGk3UzhKSHVwdTVya0ZHZmk0K0hIeDFOT24rUC9jY2NuOXBKYnA5b1Z0NUc4a2l3ZUcvMTZyZWZubDJTam9lRi9tdFVwVUprRU9kZGVHMmZEYkMzSHB0dEFLZDJDa3JJZ1FweEhsYm1LeWxKUVNxdjgvYkt5MzRVeW8ybFpLSldub1g1UkZyWG83bjM3RG1rbkpZYnN2OHpiOUo4eEdLZm14aDZtTkROVEVoZWlRZVFuSkpDeGJ4OEF5c1o3TTZLalpRWGUzNUFrTG9RUVFnaHh6bjUrUEN4cDRxemczelZORzYvWlhPWk1YTXhOU3laaE81dXhScjZHMGVCditFcWhLalJGelRPREdrYlEzRjBxTEd1QTZwTVdtdllab0tQcVdENUMwMXkxeW1YRkRacTRzRnFONVNhRHN1bEtQK05kdmhkYWRsRTYyMkxYWURLNjh0am8xK3lsaVlLYWRhOTJuSStISDVkM3ZjN2gvUFNDWkRRMHZuMW9FeTVHeC9MaTkzeDVPZDBDKy9MQzlSODc3S3RxVG5zbVYvVzhtYVRzV05aRy9zUjdLNS9oalVuejdDV1NHbnMycFpsUEt6SUxVd2xQMmtiL0RsZlU2WG5YeGRnK3R6SzJ6MjBPRTQ3dnJIaVNGbzFQbE11NTk4dkw3UlBiVTcrN3R0cGp3Q25KcW5QUlBiQS9tbVlnTmkyU2xOeTRhcFBCcDZxNmd6c2g4NUREdnVpamUrMnJCczZrWit1QnBPVW5zM0gvenc2clNDNlU5SUlVT3Jmb3d4c1Q1em5zUzh5SzRma2ZiK1Ayb1kvWDJwejdsNzNmMURxMmg2c1hkMXcyamNqa1hTUmtIU1FwK3pCOTJsWW1McXFTYmVaVFhpcy9yd0JhTm01SFduNFNtdzh1NStyZWs4N2w2ZFZaMTViQlRMNzhHZDc5ZlJxSDB4MlROUHVQN3E0eGtiSSthZ2tBdmRzTXFwWXNqVTJ2YlB6KzRLaVgrV0xqREpidStwTGJMM3ZDL2pQODZmci9vMmZyQVF3TUdnV2M2QnRSMWRmbGRObzE3Y0piazc0bk5pMkNsSndqL0xUalUwTGFEd2VncVU5TDdodjVBdSt1bUlaQ2NWWFBtN2xueEhQMTd0V3dPbUlSWmVaaXJ1eDVVNzNPQXhqYStlcDZKVWxPOXZqVmI5UzZ6NlpiU2N0UG9sUHpYbWRNRnB3dW1kdTM3V1VNNnpLV1BtMkgyUHQ0bk9yUXNURGFOdTE4eG5KVW13NHVaMTNVRWw2NTZjc0xsbVNGcWhVWE9taWFUZGNzRjljL3NFTDhIV25ILzA4cFhhR09haHA3ME5tcUROWmR4Y1VWVVZPam80c0JKdGR5dW50NStkWXlrMmQ2ZVc1T2kyTTdkOUNrVzdmekZtclNIeHY1Nno4djB2UHV5ZlNiNmxodTlGd2tybC9IbHY5N21kNzMzRXZmUnlwL2x5M0x5V0hwZGVNSTZOT0hzWE1hOUU4Smx0OStHd1VKOGR5eGVRdEd0NHVqbmMvdTk5NGxadWxTcnZwd0ZvRkRMMHhQdE5va2JWaC92T0c3aWlySXoxL2gxR0RFZVNPSkN5R0VFRUkwQ0tPdVBhRWIxVERRcnRmUys2Nlo4SW1hdnV6eGlBTlYrMmZNd0JEdDEzZXNycFRoZENXaEF1aGhBTkFVMHhkUGkvaWlwbU1tZmR6M1h5aCtxVDBhOWNIaWFSRjE2cUE4YVhid2UwREQvbVVER0ZSeEJhcXhUYUZqdHRSdEl2ZENHZFR4U3E3cWVUTWJEL3lNdDFzamtuUGljRFc1MHoydzN4blAxWldOMkxSSW1qWnFXV1BTb2lGTnVmeFpVbk1UMkg5ME4yOHZmNEkzSnkydzErMGZHM3diODdlOHo5ZWIzcUtSUitOcXpZVUx5bkw1ZmQ5ODdodzJ2ZDdYck8wNUhjN1l6NmlUU2xZOU9YWW1PY1daZkx0cEpnOWQrUW9sNWlMN1l3OVhMNzdlOU9ZWnI1VmVrRXhvZ21PcHJkUDF1SURLbmhBOVd3Mm82MU9xRTMvdlpselJiVHliRGk3bnZkK2Y1dG5yM3FkTmswNUE1U3FLN2JGcjZkTm1NSTA4L09qU01oaE5NNUNhbDhEYXlKKzRwcyt0QUdRV3B2TDFwcmZRMEk0WGtqZ2hMdU1BdjRjdDRNcWVOOUc3eldDZ2NyWEpwb1BMMlhGa1BZRzdQbWZDd0FmdEU2NDV4UmtjeWRqUDRJN1Yrd1NVbVl0Wkc3V1lKdDdOYTB5cTFVZFNkaXhsNXBKYW16M1hWMHhhT0tYbVl2cTJHMmFmeEM4cXp5ZTNPQU9vZkkyclZLM2VpYzg4YUU4SUtLV2phUVp1R25nL242MS9oZSszZm9pdlo1TnFyOEhoOUNoQTBmbWtFajluWTJYNFFvWjNIWWV2eDRtN1hoT3pZeHppckpKYm5NbG42MS9oa2F0ZXRmZXgyQjMzQnh1T042MGVIMUo5dWlvc1lRdiszczBZMWVOR0RxYUdzbnpmUElaMEhrT0hnRzRrNXh5bXpGemkwSlQrVk45di9aRGdka09ySmJVcUxHV0VKMjFqeDVIMWhDYjhoZGxhanA5WGdEMEJBdEN2L2VVOE9YWW1uNjEvbFcyeGEyanAxNDZyZTArcTg4cUpROGZDV0xyN1M1cjV0T0x5cnRmVzZSeUErVnZlWjFYRUQ2Yy82SGlDODZQVno0TjIrbitpUm5hL25rZXVtbEV0THJPMTNONVUvR3o1ZWpaaDZwai8xcnEvekZ4Q2ZPWkJydWx6NXFSWlNVVVJxYm54R0J1Z1IweDltRzNsNkxvTmhkSnR4akpKWEFoeEhoMHZSMW1PVWhzTk9uT3RtcmJOV0Y1Uk5Ea3lzcVN1WTB5S2pqYlBHOWgvRnByMlJ0VGNiNDFCNDY3RnEzbno4eGUwK0VkSTNMQys4b0d1elh2eXlKR0w2NDh0MFdBa2NTR0VFRUtJQnZIalUrR0pFMllIWDJWQUxkZlFSaHQxYmYvRVdjSHhhS1FDL2djVWJUV05SZ2EwMXdDSHhNVk5uL2RwWnJJWXZzTEdxeGMrK29aWFlUU1Z1YUtzdWxJWDNZb0xnUHRIdmtoeFJhRzlWdnJvWGhQcTFMOGhPaldVb3ZKOCtyVy8vSHlIaU5GZzRxbHg3L0tmeFhlUlVYQ1VkMytmenFzM3o4SEY2TWE0NE51SlN0NUZXTkpXL20vSlBRVDZ0YWVaVHl1S3l2Skp5RHFFMFdBNnE4U0ZVam81eFJuMkVrYkg4cEk0bWh0SFVWa2UzUUpEN01lRnRCdk9zZVBOcFlQYkRpRy9OTWYrdUpHSEh3dTJmbkRhNjhSbEhDQSs2eUEvN2ZqRVlkL3BlbHdBak81MVM0TW5MZ0R1R2ZGdlV2TVNPSndleGJNL1RLUnRrODU0dVRYaWFGNENSV1Y1ZkRKbEpZMDgvUEQxOE9mcTNoTlpHL2tUMzI1K20xWGhQK0RsM29pazdGZ0dkN3dLbTI0bG8rQm90YkVYN2ZpRXFKU2RITTJONTM5M0xBWXFlNUE4TnZvMVBsMy9Dc3QyejJGTnhJKzBiZHFaNHJKOGp1VW5NYnpMT0lmRXhhRmo0U3phL2pFMzlyL25uSi92cmlNYkFPalJxdjg1andXVks1bG1yMzBSUDY4QTJqYnBoRlczRXBkeGdISkxLVmQwdTU3Vy9rSDJZOXNIZENXZ1VTQlpSY2Q0YXNHL2FPN2JocEQydzdtaDN4U3U2SFk5Y2VuN1dSdTFtQTlXUFV0QW8wQ2ErUVNTV1hTTXJNSmpQRHI2dFhOT1hLeVBXc0xDYlIvUlBxQXJQdTUrWkJVZDQyaHVQQjZ1WHR3ODhBR0g0d2QwR0VsazhrNGVuWHNOYlp0MG9xaTh3UDcrbnpUa01icTJQSkU0ekNsT0p5SjVCMk9ESzh2TzNUbDhPb25aTVpTYksrZTRsb2QrQjhEQW9KR25qZkd2bUpYa2wyYlR1VVVmZGh4ZXg1NzRQNGxNM29uRlpxYVJoeDlYZEJ2UFpWM0cwajB3QkUwenNHelBIUHU1bDNXK2hzREc3ZmxvemZOOHYvVkRmZ3Y5anBIZHJtZFkxN0cwRCtobVR5eGxGNlZSVUpablg4RlFtU1I5RW9BbnI1bFpyNVVhZmRvT3FkYWN2Q1laQlVmWkVyT1N3WjFHVjNzLzFPVFVwdlYvUkZmbTZnZDF2TExPTWRYbWRDc3lOaHhZaHE1c2RWbzFrbCtTall2UkZlK1R5b1JkQ0JYV0NtektCa3JUZGF1cmxJb1Nvb0VwRjZ0TlU2WlVGT3R0bXZyWlJiUDhmdGZ1eUtOblByTjI1VHF6M1EzcUpsdEZ4YUJkNzh4a3hGc3pNYmszYk44dzhjL1NxSFZyeW5OelVacHl6ckpkY1VGSTRrSUlJWVFRRFdiWmt4RmhkLyt2VDdjeU54NHh3RTJhUmcvUTJnQlpDaFd0bzM3WGJNeXRmcGJtbzZDUHlhTHRCMG9OTHFwVTZYVnJLSHd4Vy8za2tZcUpzNEt0NEp3ZUYzWFJ3cmUxL2ZHMjJEWDRlUGd4dHM5dHA2M0RYOVVMWUdESFViVWVjenBsNXNvNXB0TTFsRDZadDdzdi94NC9pNWNXMzgzaDlFZytYZjhLMDhhK2pVRXo4dHo0RDFrWHRaak5CMWVRbXBkSVJzRlIvTDJiY1htMzY3ZzIrSTZ6aXUveGVlUEpMcXBzSU83aDZrV241cjA0bWh1UGk5R05YbTBHMTlqcm9LNHN0c3JxWmFzamZtVG5rZlhNbVBBMTh4OTE3Q1BvakI0WFVQbDhYNzM1YTlaRS9zaldtRlVjeTB2Q2FERFMzTGMxTi9hYlVxM0o3ejBqbnNQSHc0OU4wY3ZKS2pxR1ZRL2d4djczTW1IZ2d6ejF2V041bllFZFJ4R2JGdTR3NlRxc3l6Z0MvVHJ3VytoY29vL3VKVFl0Z3NhZVRSa1VOTW8rOFgyeW1MVEsxU2dEZzg1dDhyYkNXczZmQjMvRGFERFp5d3pWVjdtbCtudTVjNHZlak94K0F3ZU83aVU2TlJSUFYyODZOT3ZPbUY2M2NOa3BrOEJHZzRubnhuL0lONXRta3BoMUNMUE56T2hlRSt6Nzd4djVJajFiRDJSdDFHTGlNdytTbjU1RDAwYk51YmJ2blFTM1BmZlNETmYzbTh5ZjBiOXlMQytKWk9zUm1qWnF3VFY5YnVYNmZsTUlxS0hmU0l2R2JiampzaWRZc08xRERxYnVReW1kcmkzN01qN2tib2Z2NlpKZFg2SXJHNk42M0FpQXI0Yy83OTcrRTFDWk1Oa1NzNHFobmErbXVlK0owbXNjZncxdGVtV0Z3WktLSWdwS2MyalRwRE5LNlh6MzEvOHdHb3dNN3pxT29aMnZvWGViUVJoT3VzdmZwbHNwTGkrczFpdWxmVUJYM3I5ektSdjJMMlBaN2ptc0NKdlBpckQ1dEd6Y2x2L2RzWmprN0NPODgvczBTc29MT1ZLV3g0S3RIL0N2QWZmUnQ5MWxqT3Q3QjUxYjlLN3h0VE1aWFhFenVUdDhodlZ0TjR5KzdZYWQ5bldQU3RuSmxwaVZETzA4cHNZZUY3Vkp6SXBoVzh3YUFud0NxeVdKR2xxRnBZemxvZC9Scy9WQXVyYnM2N0MvNmpVM1d5dHZiRDJhRzArQVQyQ3RQWlhPQjZVVUZtc0ZTdW1Bc3E1K1V1NnlGYUtoYVZuRldjclhPTzMzaUlqMEpaeGQ2ZGRUUFJ3YVdqWi9VUCs1Q25xbDdkbmptZnpIbndSZFcvZFZiVUtjcXVzdEU4aytjQUNzMWh1K0R3bnBjVmRZV0xTell4SU5UeElYUWdnaGhHaFFDNTZMTEFIZVAvNi8wN3AxZGtpd1VucEhCVlpOYVRPVkxmdWRqTUtqbG1iK2ZVSFRQcDgwdSsvbk5aNm9hdHg2RXUzcFNiT0M2MWorU1hPRk9uU01QanRIZ1pDU2lpSXNOck5EM3dSbnNPbFdkaHhlejlMZFg1Q1duMHpYbHNGYzIvZE9sdTZldzg5N3Z1YVhQZC9RdlZWL2d0c05wV096bnJSdDBna2ZUMzgwTktKU2RyRW4vaythKzdhaGY0Y1JkYnBlVk1vdTFrVXR4dDNGRXcyTmlPVEtpZnBtUHEzc3gzUnMxcE9mbmdpcmRZelcva0hNZTJTYnczYWp3Y1M0NERzWVY0Y2t4Yi82MzhlLyt0L25zSDNoWTd1cmZUMHUrSFpjVFc1MEN3eWhqWDlIVW5MaitQZWkyeGpSOWJwNk5lbTExZEM0T2Zwb0tBRGJZbGN6TUdpVXZkNy8yYnErMzVRYWV5OEE5Tzh3b3RiWHRJVnYyMXIzdVJoZHVUNWtNdGVIMUZhcHVwSkJNM0xMb0llNVpkREREdnRtVDNZc00zeE43MGxjVTB1L2hnNEIzWmcrOXAzVFhxL0tvYlJ3L0x3QzZOU2kxNWtQUG8xZjlueE5ibkVtSTd2ZlVLMWMwdW1zREY5SWJGb0ViaVozekxZSzlzWnZ3c1hvYWsvb05QTnB4YU9qWDZ0ekRPMmFkdUgxVytiV3VuOXdwOUVNN2pTNnp1UFY1ajgzZnVhdzdhcWVOM05WejV2ck5VNHIvNkFhKzlhY0xDeHBLMzlHLzhxd0xtTnAyNlN6Zlh1RnBZeWx1NzlreGI3NU5HM1VrdnV1cUY0bXljK3o4alZjdEgwMjNWdjFaMC9jbjBEbGFoZ1BWMi9lbURpUFFMLzIxVllLdlB2N05GeE43cmlhM0VuT2pxV2tvdENoN0pmUllPS2FQcmR5VmMrYkNVdmF5cFpES3huV2RSeUpXYkc4OXZPRG1Jd3V2SGJMTit3OHZJSGZ3eGF3K2VBSytyUWRTbFR5VGc2blIySXl1R0F5dW1BMG1EQVpYTkNWamVhK3JibDE2RlRXUlMzR2FyTmd0VmxRU25IYjBLbG9tcUZlcjJsZFZGaksrR1Q5eXlnVWt3WS9lbDZ1QVpXcnpUNWU5eElsRlVYY1B2U0pHbzhKOEtsTURDM2E4VEZiWTFZUm5icTMzdStqYzJYVGJSU1Y1MWQ5bVhCQkx5N0VQOFM5aVlubFFHb0RENnRzeFdXL0dyeTlidGN0bGhINzUzK0hmOWV1Tk81WWUwOHRJVTRub0Zkdi9MdDJJeWY2Z0t2dVlueGhCdHd6bzdKdm9mZ2JrY1NGRUVJSUlaeEdkek1rVXFIbTZ3YjEzckxId3c4QWpKeFIrZnVKVW1vT21scGYwM21hMGdhaWFmK3ViVndGR3hUcTU3ckVvTUZFb09HNk81OGNoMEdGYWtxN1ByYzRrM0pMbVZNVEZ3ckZvdTJ6Mlh6d2QvSkxzL0Z5YThUa3k1OWxYUEJ0R0RRamd6cGV5ZDc0eld6WXY1VElsRjFFcCs2MW4yczBtSGp1dWc5eGQvSEFhREF4K2ZLbnE5M3RmS3BHN3I1NHVqWUN3TlBObXozeG00N2ZIVnZaUStLcW5qZlhxWitHTTR3UHVidmExL08zVk9iZmJxaWhOSkczdXkramUwM0ExZVNPajZjL1kzcmR3bDh4cXpCYnk4a3NUSFZvYkp1WUhZT2J5WjBIUnIzRWlHN2p6OStUK0p1eTZWYU9wTzluVkk4Ynova09idzlYTHp4Y3ZaazQrSkZhanpFYWpIaTcrK0o2dklTYVVqbzdqNXo0U1BKMjkrV095NTQ4YmRtZGY1cWdaajNvM0tJMzk0eW8vdkg4MDg3UFdCbitQVzJiZE9iZjR6K3k5NnFwTXJqVGxXdy9QSUtkUnphd0pXWVY3aTZlM05CdmluM1ZRMVcvbFpNVmxPYmFWMENaakM3MGJEMlFDUU1mckRFdWs5R0ZnVUdqN0wwd2lzcno4WFR6NXRucjNxZExpMkM2dEFobVFOQkkvamp3TTdIcFVZUW1iS2JDVXViUXE2VTIvZHBmZnQ0U0NyL3MvWWFVbkNOMGJ0RzdYajAzNmlzeVpSZWhDWC94MkpqWGExMXQwaUdnTytPQzcyRDc0YlhFcElYVHZWWC9HcE9YNTVQRlZrRldZZVdxT0EyMSt3eUhDeUV1SXZkR1I2ZlBIZGgzbWxGeitha2dNYkhMM3RtekdQN3FETno5NjNZRFFYMFZwNmF5ZC9ZczBrUDNvcXhXbW9XRU1QQ3BaL0JwMjliaDJJUjFhem40NHlMeTQrSXdtRXcwQys1TDM0Y2Z3YjlyMXhwR3JwdUtnZ0lPZkwrQWxMODJVNXlXaHNGa3dxOVRKN3BPdUlVTzE0eXQxMWp4cTFZU3ZXZ1JCVW1KdUhwNzAyYkVDRUllbllxYnI2L0RzYW5idDNObzhVOWtSMGRqS1NuR3MybFRBb2RlUnAvNzdzZXptV01mcTNPTjAxWlJ3ZHBISGlibllEUTk3cmlUL2s5T0E4QmNWTVRCUlQrUXVIRURKZW5wR04zYzhlL2FoZUd2ek1BaklPQU1vNTZaWjdObXRCNCtuTHpZR0hTTDVZcTJJU0hka0ZVWGZ6dnlXN1lRUWdnaG5HYkp3NkVGd0wwbmI5czBBeXVFbjJsV2NpbndmRTA3aWluMktzczlZcXNjcDA2K3J1Tng5YVl3UkFEa2xXUlNZU21sa2J2akh4Y1hpb2FHbjFjQWJpN3UzRGxzT21ONlRhZzJzVjZWdkJqVThVcEtLb3FJU3RsSlRGb0VLVGx4K0hnMHRwZlRtWG5yd2pNMjFmMTR5b2tXSmgyYjllVEh4MFBSbFEyYmJzTmtkTG1nWlVYTzFYVWhkOUd1YVpjYTY5SDdlUVh3NEtpWEFYQno4ZUQyeTU3ZzRXK3V4c1hvU3VjV3ZSblJyWHJ6NkNldWZoTmQ2V2VzYlM5cWxwQjFDSXV0Z2tGbldhYnNaRGYydjVlKzdZWlZLeTEwcWpaTk92SE5nNXZzWDQ4UHVadnhJWGRqMDYwb3BUQVpYYzQ1anI4Ylh3OS8vbnZMZHc2VCtMY09uVXB6MzlaYzJmT21HaE80TGtZMy9qMStWcjJ1OWVha0JRRG95bmJhUkdwTkdyazM1cjA3bGxSTG9QUm8xZCtoMzRsU09sYTljbFZGVmU4WkRlMTRtU2dOdy9IL25zK2s5SFVoZHhHWnNwT254cjNiNE1tUlJoNSsxVlpmZlhidjZtb2w0V3B5ejRqbnVHZkVjdzBhUjMxWWJHWjdPVCtiSXRScGdRZ2h6c3E5ZThMRDUvYnJOOFZnTXZ5U3RudFhpKzF2L3BjUmI3Mk55YzJ0UWE5VG1wWEo2Z2Z1dzd0VmE5cGNmamtaWVdFYzI3R0REUW1QYytOUFN6Q2VkTDE5bjN6TWdlOFg0QkVRUU5EWWNWaEtTMGpldEluMDBMMWM4OFdYTk9uZW85N1hMejUyakhXUFBVSkplanArblRvVE5IWWM1cUlpMG5idFl1dXJyNUI5NEFBRG4zNm1UbU1kV0RDZi9Rdm0wNkovZjN6YnR5Y2piQitIZi8yVnpJaElycDM3SFNiM0V5dUN3K2Q4U2RTMzMyRHk4Q0J3eUJCY0cvbVFHM09JdzcvK1Fzcm1UVno5K1pmNHRqK3hPdkdjNDFTS3JUTmVKZWRnTkIydXZvYitUMVQyaWJLV2w3UG13UWNvU0V5Z3hjQ0JCQTRaU2xsMk5tbTdkMUdlbDljZ2lRdUR5VVRnNENFYyt1bEhLZ29LQWd3bUxRU1F4TVhmakNRdWhCQkNDUEczY2pIVnV6YVhsMFc0dTdtcjNPSXNyZHppbkFiZEo1Y1RHaGQ4QjJPRGJ6OWo0c0RMclJGRE90VmNnLzFNU1l2YUdEUWpCbVA5SmhjdkJpSHRodE8zN1dYMnIzdTJHbEJybVNVdk54KytmMnhucldPZFdzYW1OcldWdGZxbjY5UzgxMmxMaXRYWDJiNlhaWVhGNmRVMHVlNW1jdWVhUHJlZWwrdlZOMmxSNWRSVkh6WFJOQU11UmpkY2pBMHpvZGE3elpCNnY0Y2J1VGZtelluejY1VzB1SHY0MDl3OS9PbjZobmZHcE1YRndHS3RJTHM0SFlWU05tV1F4SVVRbDZDa2ZmdDJkeGpVL3kyVWVpZDF4dzZQMEZrZjBmZVJSM0h6OFdtd2F5U3NXY09BYWRQcGZudGxPVkZMYVFtcjdwbENZWEl5cWR1MzAzWlU1VTBReDNidDVNRDNDMmphc3hlalozK01pNWNYQUprUkVheDkrRUgyZlBBK1k3LzZwdDdYMy9MSy8xR1NuazYveDUrZzUxMG5Wdk9XWldlejVxRUhPTFQ0SjFvTkcwYmc0RFAzbFQ2OC9EZXVtN2ZBbm5Dd0ZCZXpZZm8wc3ZkSGNYRFJEL1MrOXo3N2M0bjY5aHNhdFc3TjFaOS9nV2ZBaWRVVkJ4Yk1aOStubjdEOWpmOHk3dXNUeitkYzR3ejc0bk9TLy95RGxvTUdjZGtycjlwN1ZxVnUyMHBCWWdJZHJobkw4TmRldHg5dkxXdll2NGVhOXV5SmQyQWdGUVVGSGdhRGNkRHNUcDJXUG5uazR2bGJVSnk3ODdPZVZRZ2hoQkJDc0tJa0prbFRXazZwdVlpY29neG5od053U2ExMnVGaWNyeEl3UWdoUkYvSVpkRUoyY1FhbEZVV2d5UDcxcWZCRVo4Y2poS2kvR2FCYlNzb1hham96MGZYeUk4dC9ZOGViYjFDZW05dGcxL0RyMU5tZXRBQnc4ZlNpMC9VM0FKQjM1TEI5KzhFZkZ3RXc1SVVYN0VrTGdHYkJ3UVQwNlVOV1ZCUVYrZmErT25XU2ZlQUEyZnVqOE8vV2paNTMzbFZ0bjBmVHB2Ujl1TEpNNWVGZmY2M1RlUDJtUGw1dGxZU0x0emNEcGswSElPblBQeHlleTRCcFQxVkxXZ0QwdVBNdWZOcTJKWHQvRlBueDhRMFNaL3pxVmV5Zjl4MyszYm94OHUxM01aaE8zTmloV3lwWEtTcTllbTkzazRjSEpnK1BPajN2dXVvNC92cmpqOVNZeHA2ZXpsdmVMczRMdVYxSUNDR0VFT0o4bVlHdVpxa3dEVzFNWW5ZTXdlMkdPanNpSVlTb3M5TTFnQmZDR2VLTzl6WFJOQlhoNUZDRUVPZmdnUU1IY2hmMzZQRk91YWRub2sxWjVxVDh0ZG05b2lDZkVXKzhoVWZUcHVjOGZrQnZ4MTQ5M29HQkFGaEtTdXpic2lJak1aaE1KRzNjU05MR2pkV09OeGNXQVZDVW1vcGI0OFoxdm5iVy9pZ0FXZzhiYmwrQmNMSVcvUWNBa0JzYlU2ZnhxbzQvV2RNZVBkQ01Sb3FTazA5Y055b0t6V0NnMVdXWE9SeXZHUXcwNzllUHd1UmtjbU5pYUJ3VWRFNXhaa2FFYytEN0JYaTNhc1ZWSDN5RXlkT3oydjVXbHczRjFjZVh4UFhycVNnb29PZGRrMms1Y0dDTjF6bFhRV1BIRVRwN0ZyYUtpczQyTjBNN0lMUEJMeUtjUmhJWFFnZ2hoQkRua2RMVUhnMXR6SUdqdTdtaDM1VGp0ZEdGRUVJSVVSOUtLY0tUdGxjK2hvYXJHeWVFY0lwSjBkSG1HYkF3YU1BQUg5RGZ5Z3dQOTluODBvc01ldnJaYzJxS0RaV3JFazVWMWRkQ0tWWDVYNXZObnNTSSttNXVyV1BaS3VwWGVhaHFoVVpOamJBQmV6UHlreE1vcCtQdTUxamFVRE1hTWJxNW9adk53UEhuVWx5TVIwQUFXaTJsV1QyYU5LMTIzWE9KOCtEaW45Q3RWanBlZTEyTnpkVmRmWHdaOTlYWDdQbmdmWTd0MmtuYTd0MzR0bTlQL3llbjBlcXlZV2Q2eXZYaTR1V0ZmK2ZPWk8zZmJ6SXF3eUJnVDROZVFEaVZKQzZFRUVJSUljNGp6YVoreDZDZWpVNE5kYzByeWNMZnUrWS9Eb1FRUWdoUnU5emlUUFlmM1kxU3lxeHBhcDJ6NHhGQ25Mc1pvSCtRbnY1dGs1Yk5sWWIyU2xaRVJQTXRMNzlFejdzbjAvN3FNWmpjRzdhczBNazBveEdEcXlzR2c0SGIvOXpjWUtzQlhJNnZQaWpMenE1eGYzbGVIa0NkZTNyWXpHYUg4a3Jtb2lLc3BhWDJKdGRWaVl6eTNGeVV6VlpqOHFJc0o2Znl1cjQrNXh6bndLZWVKbnpPbDBSOC9SV05nenJhZTRhY3pLZGRPNjZhTlp2OCtIZ09MZjZKSXl1Vzg4ZlRUekhtMDg5cVhFVnlMZ0w2QkpPMWZ6OFl0S0hBcHcwNnVIQXFLWllwaEJCQ0NIRStHY3VPS0lpMjJNenNqdHQ0NXVPRkVFSUk0U0EwWVRNMjNRb2FNVXEzeFRvN0hpRkV3M2o2Nk5HeWhKS3lyM1ZkVFVDcHNNS1VaUFo4K0Q3N1B2c1VjMUhSZWIyMlg2ZE9XTXZMeVkycFc5bW11bWpTb3djQXFkdTMxN2cvWTE4b0FBRjkrdFJwdkp4RGh4eTJwV3plWERsR3IxNG5ydHU5QjhwbUkyMzNib2ZqbGE2VEdSNTIvSnplNXh5blo5TUFybnp2QTB4dWJteDU1V1V5d21wZkJOYzRLSWdoTDd6STRPZWVCeXA3WXpRMHY0NmRBRkNhTnJqQkJ4ZE9KWWtMSVlRUVFvanpLQ3ZYV3FSZ20wS3BMYkdyMFU5cFVpZUVFRUtJMDdQcE5uWWNXWTlDS2FYWVUyQXg1VGc3SmlGRXc1a1JIVzIrWisvZWJacFZuNlFVR3kybHBYck00c1ZzZSsxVlNyT3kwRzNuNS9mbm9MSGpBTmoxM3Y4d0Z4WlUyMWVXblUzR3ZuMzFIck5Gdi80MERnb2krOEIrb2hjdXJMYXYrTmd4d3I3NEhNMWdvTnZFVyszYkM1T1NPTFJrTWRiU1VvZng5bjcwUWJVRzRXVlpXVVI4OHhVQVhXNjYyYjY5MjhTSkFPeis0SDNLc3JLcWpSSDEzVndLRWhOcE8zSVVYaTFibm5XY0ovUHYycFhocjcrQmJyWHk1M1BQa0I4WFo5K1hIeGVIdWJDdzJ2RlZ6YzlQYnVMZFVQeTZkRUV6R05EUU9pM3MzZHV4dHBhNFpFbXBLQ0dFRUVLSTgyalRqTVR5Q1I4Rjc5VFE3c3NzT09xUmtodEh1NlpkbkIyV0VFSUljY2xJellzbnN6QVZ3R3pROUozcm5vdXFXM0Y0SWNRbDVlNTkrNDdNN2R2M0ZvT3I2VG1VZXVqbzFxMU5zNk1uMDIzU0pJTEdYWXRYOCtZTmVyMnVFMjRoK2M4L3lBZ0w0OWVKdDlDaS93QThtalNoOEdnSzZYdjIwR3ZLUFRUdjE2OStnMm9hbC8vM1RkWTk5Z2loSDg4aWZzMXFtblR2VGxsMkZobmg0VmhMU3huNDlEUFYrbmhzZmUxVmNxS2pLYy9OcGUvRGoxUWJ6dFc3RWIvZE9wRVdBd2VpYVJxcDI3ZGpLU21oeTgwVGFEbm94QUtEZGxlTnBzdmV2Y1QrOGpPL1RycUZ3Q0ZETWJtN2t4dHppUHo0ZUh6YnQyZnc4eStjVTV5bmFqTmlCUDJmZUpMUTJiUFlNUDFKeG4zOUxWN05tNU8rTDVTd1R6OGhjT2hRdkZxMHBEd3ZsNVJObXpDNnVkSDE1bHZxOTNyV2dkSGRIWThtVFNqTnlzSm1NblVFOWpiNFJZUlRTT0pDQ0NHRUVPSThNeGoxQ0UwWnNzdk1KVzFpMHNJbGNTR0VFRUxVUTF4R05FVmwrV2hLSzFLNlRScXZDdkUzZG05NGVQNlgvWm5ob1EzWWhxYmVMcy9ONlIzNTdUZWtiUG1Md2M4OFp5OXgxQkEwbzVHclBwck5nWVhmazdodUxTbGIvc0xGMHhQdmxvRUVQL1F3WFNlYzNTUjc0NDRkR2I5Z0lWRnp2eVYxK3piaVZ2Nk9pNWNYelVQNjBmUE91eHlTSVMzNjlhY3dNWW1BM3IwZHhocngxa3dpdnBwRDRvYjFXRXBMOFczYmppNFRKdERsWHpjNUhEdjQrUmRvRnR5WDJGK1djV3puRG5TcmxVWUMyeUZDQUFBZ0FFbEVRVlN0V3RIN3Z2dnBlZWRkOWxVUFp4dG5UWHJjY1NlRnlja2MvdlVYTms1N2dyRnp2cUo1Y0YrYTl4OUFaa1FFNXExYjhXamFsTFpYWGtXdnlaUHhiZCtobnErbStDZHJtTTR6UWdnaHhFWGk1dmY3RERHWkRJc1VOQWI5OWlYVEl0YzRPeVloUnM3QUZPQWZ2RVZER3pLazB4Z2VIVDBEZHhkUFo0Y2xoQkJDWFBUTTFncSsrdk1OL2pyME93bzlpaGFSSVVzbWNVblVYWncvYU1EWGFOcjlLQllXRlpjOE1qVTZ1dGpaTWYzVHpCczhZSmVHTmdpbFBwNjhlKzgwUURrN0psRjM4d1oxYTRMeS9oU05zUnI0b0duYWdLZWVwdk9OTjU3WHh0M2kwbEowOUNqcnBqNUthVVlHQm90dDZGMzc5dTEwZGt5aVlVaVBDeUdFRUVLSTgyelRES3lhMHI4SGlFclpSVkwyWVdlSEpJUVFRbHdTMHZLVDJaZTRwZklMWFp0enFTUXRoQkRuYnNydVF6bFQ5dXk5RGQxMnU0SS9BQTcrdUlqOCtBUm5oeVl1SWtZM045ejkvQUd3R3VudTVIQkVBNUxFaFJCQ0NDSEVCYUJNdG5rS2xWUlNVY2lheUIrZEhZNFFRZ2h4U1ZpKzd6dUt5d3RRcUlRQ2k1cnI3SGlFRUJmZWxMMWhhNVRPcXdDMmlncDBzOW5aSVltTGlHNjFZaTJ0Ykgxa2hEUW5oeU1ha0NRdWhCQkNDQ0V1Z0NWVG80dFIvSjhDNi9iWU5TUmx4em83SkNHRUVPS2lscGdWeTlhWVZTaXdvcWszMXowWEtVMjVoZmhuVXBxaCtCQ0FwYlFVUzNtWnMrTVJGeEhkYXNWYVZ2bWVVRmFWN2VSd1JBT1N4SVVRUWdnaHhJVmlzNjVFcVowQTMyLzlDTE8xM05rUkNTR0VFQmNsczdXY3BidStxUHB5VHdVVnE1MFpqeERDdWFic1BwUURZQ3N2eDFaUjRleHd4RVZFNlRvMml3VUFpOUZXNU9Sd1JBT1N4SVVRUWdnaHhBV3k1S2tEZVdqcUI0V3FPSndSUldTeTlJMFRRZ2doYW5Jd2RSOHg2ZUVBRnFYMG41Zm54S1E3T3lZaHhNVkJFaGZpWkRhem1ZckNRZ0NDdkNQam5CeU9hRUNTdUJCQ0NDR0V1RkEwRkJwcmdJUXljekhyOXkrbHVMekEyVkVKSVlRUUY1VXljd2tiRC94Q1lWa2VRSnBWMDM5aEJycXo0eEpDT0ptdXJ3Y29URXgwZGlUaUlwSi8rRERvT2lpVk1Hb1RWbWZISXhxT0pDNkVFRUlJSVM2Z0pVOUVKbWhLdmEzQXRqOWxONXNQcm5CMlNFSUlJY1JGWlV2TVNrSVROcVBBWnROdGIvejY1SDY1ZzFZSUFRWnRGVUJHZUxpekl4RVhrYlRRdlpVUE5QNTBiaVNpb1VuaVFnZ2hoQkRpQW90emoveEJLVFhmcWx0WXV2dExvbytHT2pza0lZUVE0cUlRbXhiSm91MGZZOVV0Z1BvaDBTUHFPMmZISklTNE9GU1VtWmNDWk8yUGNuWW80aUtTR1I0R2dMSWh2WkQrWmlSeElZUVFRZ2h4Z1lVK2pFV3JzUHdIeGNFU2M1SDZlTjEvT0pvYmoxTEsyYUVKSVlRUVRxR1VJaTB2aWM4MnZFS0p1VWdwcFdKc05uMUc2TU5ZbkIyYkVPTGk4R0JrNUZHVVN0UE5abEszYlhOMk9PSWlrSjhRVDNGcUtrcXBBcVBSTEEwRS8yWWtjU0dFRUVJSTRRUkxTcU16ZGFYK0RXVG5sV1F4ZC9NN1pCZWxPVHNzSVlRUXdpbnlTN1A1N3E5M1NjOVBCclJDNE1XZkM2S2trTDBRNGhUYW53RDd2MStBelNKNXpYOHkzV29sN0xQUGpuK2wvWkdiVTFybzFJQkVnNVBFaFJCQ0NDR0VNOHhBVC9DSVdLdFFieWtVMGFsN21iMzJQeFNWNVRzN01pR0VFT0tDS2l6TDQ2TTFMeENac2hPRlF0ZHRyOFc3bTM2WGh0eENDQWVhV3FPZ1BETWluTnhEaDV3ZGpYQ2lnb1FFc2c4Y1FDbGwwWFMxOGNralI0cWNIWk5vV0pLNEVFSUlJWVJ3a3RDSHNTeDlNdklqWGVremJFb3ZqVTJQNFBWZkh1WllYaEs2a3JrYUlZUVFmMjlLNmFUbEovUDJpaWM1ZEd3ZnV0TExGT3JWWmRPalBneDlPRlJ1cFJaQ09MQmgzYW1ob3RGMVluLzlCYVhMNzh6L1JMck5Sc0w2ZFZUazU2R2hwZGlzMW5XQTFOMzltNUhFaFJCQ0NDR0VrNVZvcFcvcnVub1pLRXpPaWVXOWxVK3pLZm8zTEZhenMwTVRRZ2doemd1THpjeW02T1c4ditvWjRqSU9vS0FVMUd2bGJsbnZPVHMySWNURmE5V3U4SGhkVjM4Q1pFVkdVSkFvRmVYK2lYSU9ScE8wY1FOSzE5RjFmWjFYZUhpOHMyTVNEVThTRjBJSUlZUVFUcmI2eVNNVkJqM25DNXZTbjFTb3N0UzhlT1p0ZVkvL3JYeUs2TlJRZE4zbTdCQ0ZFRUtJQnFFcm5aaTBDRDVZOVN6ZmJma2ZLVGxIVUtoU1lHcFpidGJIS3g0K1Z1cnNHSVVRRjY4bFlOTTA2eHlsVkZGUmFpb3h5NVk2T3lUaEJBZm16NmM0TlJXVWl0Y01KUzlQQXZtRDZXL0k1T3dBaEJCQ0NDRUVMSG42YUJrY25UZmhvMTVoUm9OeGJybWxORGdpZWJ0eC85SGQ5R2s3aE90RHB0Q21TVWZjWER4d003azdPMXdoaEJDaXpzeldjc290WlJ6TmpXTmwyRUxDa3JaZzAyMmdsSzRnRXB2bDRTVlBSKzkyZHB4Q2lFdkRsTjBSc2ZNR0Q1aU96Zlo1N0xLbHJtMnZHRW5MUVlPY0haYTRBR3dXQzNFclZwRHkxMmFBY3FYejlKUzloM0tjSFpjNFB5UnhJWVFRUWdoeEVWazJmWC9remU5MXY5bm80dnFJcG1rMzJIUnJqN0RFclVRa2JhZVZmeER0bW5RbTBLOERUYnliNGVIcWhidUxKeWFqcTdQREZrSUlJZXlzdW9WeWN5bGxsaEp5aXpOSnpVc2dPZWN3cVRueDJGVFZUYkVxUm1uYWNwdk45c1hQVDBkTGlROGhSTDFNMmJYMzIzbUQrdy9SME83Yk91TlY0NmovL1krbVBYczVPeXh4SHRrc0Z1SlhyU1QwNDFtZ2xGbkJWK1ZLclhkMlhPTDhrY1NGRUVJSUljUkY1dWRuRHlhTmU2TFRETGZPN2wrYk1JN1dGUGZwNklOU2NvNlFrbk1FQURjWEQwd0dFMGFEQ1UyVDZwOUNDQ0V1SGtycDJIUXJWdDJLMlZLT09xbGZxbElxVkVPYmEwTmJWNm9WSjY5KzZraUZFME1WUWx6S0xPb1RURnhSbnB2VFplK3NXUXg5NlNWODI3VjNkbFRpUEVuZHRvM3dMNy9BV2xZR3NFb3ZMbjNyNGVob0tTLzROeWFKQ3lHRUVFS0lpOURxajQ5VUFISEgvL2ZseEErNjlkWU1icE4wQThNTjBMSENYT3BhZ1daRVV3YWxKSE1oeERsVGFHaG9TcUUwN2FSWlZpRkV2V21hMGxHYWpxWnNnRmtwbGFBMHRocXhMVjQ4N1VDRXMrTVRRdnc5VE5tM0wzTHV3SDR6RFJnK3pZcU04SXlZTTRlaEw3Mk1pNmVuczBNVERjaGFYa2J5cGszc25Qa1d0dkp5WFNrU1RGYmI5TW5SMGVuT2prMmNYNUs0RUVJSUlZUzRCQ3g1K2xBVUVBVnd3emRkRzdrVm1KcGJOT1Z0TWhnODBVMVNLMHFJYzZYcEQydWExZ2YwalJac3Y1bDBWMm55S01SWlVnYWJXZFAxVWx5MTRtSmJSZWJxYVVjS25SMlRFT0x2NmQ0OSs3NmJQN0FmYU1ZUGtqWnU4Tk10RnZyY2Z6LytYYnM1T3pUUkFBcVRrOWcvZno0SmE5ZWdXeXhXQlg4WUZFL2VHUmFXNU96WXhQa25pUXNoaEJCQ2lFdk04dnRqaW9BaVo4Y2h4Ti9KeEZsOXAydlFBODJ3eGlYWHRtWEpqSEN6czJNU1FnZ2h4Sm10MkxOdndmZ0JBOXd3OEU3S1g1dDlDNU9UNkQvdEtWb05IZXJzME1SWnNwbk5KS3hkUS9RUEN5bE1Ua2JaYktEVVBKc3FmMjNLM3YxSG5SMmZ1REFrY1NHRUVFSUlJWVFRUWdnaGhMZ2tMUUZiejcxN3Yra3djR0NKMHBoVmtKam92K241NXhqMjhpdTBIRElZVis5R2FBYm5WVmExbHBlVEUzMkFvOXUyMFczaUpMeGF0SEJhTEdmRFdsN080VjkveHEyeEg4MzdobUIwZDhmazRZSEp6YTNCcnFHVVFyZVlzWlNVa3JaM0QxRno1MUlRSDRkU1NrZlQ4bEg2bTFOMmgzN1FZQmNVbHdSSlhBZ2hoQkJDQ0NHRUVFSUlJUzVaTThES25qM2Z6eDNjNzRoQk4veFhONXRIYlhubFpXUFRYcjNvZk1PTnRCczk1b0wzdnRDdFZ0TDM3aVYrMVVxT2J0K0dwYmlZdk1PSEdmcnl5M2cxYTM1Qll6bGJOb3VGWGUrK1EveXFsUUFZWEYxcDNMNERqVHQyeEx0VkszemF0c1c3WlV1OEExdmgwYVJKdmNjdno4K25PRFdWcktoSThvNGNKbnYvQVFvU0V5cDNLcFdzS1g3R3B2KzRJalIwYjBNK0wzRnBrTVNGRUVJSUlZUVFRZ2doaEJEaWtuZnZybjA3dndrSm1lTGlZbndNVFhzcGUvOSs4dVBqaWYzdFZ6cGZmd1B0Um8vQjFkdjd2TWVSRlJWRnpOSWxwTzNlVFhsZXJuMTdSdGcranZ5Mm5GNVRwbUIwdmZqYjFCMys1V2ZpMTZ4R0tXWFJOQzFQTjV1YjVjYkdrQnNiQTRDTGx4Y21EdzljUEQweGVYcmlIUmlJVjBCemZOcTFCY0RrNllsdnUvYll6QlVVSkNTZ2RCMmIyVXhCWWdKNVIrSXdGeFZoS1MyaElqOGYzV0lCUUVHUnB1dHpOYVY5bHBXZW52ejAwYU5sVG5zQmhGTko0a0lJSWNUL3MzZm40VkdWZC8vSFA5OXpaaVliQ1ZzUWtGMFJFUlRCQkNLS2lrdXRXTFhXRnVvS1dtMnAxcXExMWo2dFhlajJXUHRVNjFLcnRWWUZsLzZFVnEwYjd1S0NGRUlLaUxJb0tBakt2bWFmbVhQdTN4K0JrSkN3QjJZUzNxL3JDakRuM012M0JIdDFtRS91K3dZQUFBQUFvRVc0Y3Rhc0x5VDk3TEZCZzU0SW92N2R5Zkx5NDlkOThFSDJ1ZzgvdERrUC9rMUhmbU9rRGp0cmhDSlptZkl6OTMzTG96QUlGRlJWS1ZGWm9YWHo1bW4razA5cTFkWUZBczdGWmZyTUtiaFZvWDltRUkrUFhQaXZTVjUrLy83cVBHU0l2RWo2ZmpTNy9KMTM5TUdFOFZJWXltVFArQlZWWXl1eUxTY3pqSjdyekw0cHFWZWl2RHd6VVY2ZVZTbGxTWXFzWDdCZ2orYW9DVVJVTFZtNW5Gc1Fobm9pRERZKy9hMVppOWJzbDRkQ3M1SysvK3NBQUFBQUFBQUFnTDF3NmF4WjgrN3QxKy84N0ZaWkkzelpsK1YwV3VYYXRiMW0zMytmNWo3OGtOcjA2cVhXdlE1VDYxNjkxT2F3dzlTcVMxZEZzN0tVMGJxMUlsbFpPeHczWGxhbThwVXJGZCs4V1p1WEwxUFo4dVhhc0hpeDFpOWNvTXExYTdjMnE1VFRXM0p1Y2lJUi92UEtXYk8rZUdqUW9PZjhxTmVtZXVQR0w3LzdxMStxMzBVWHErK29ieDd3TGF4MkpVZ2s5TVY3NzJuR0hYOVU1ZHExY2s2end5RDh4ZWk1Y3pkSTJpRHBQa24zUGR5elo2WnIyL1l3My9lUE1GKzk1SlF2cHc3eWxDZXBreVE1WjVsbTZ1U2toSnhiWWFaUWt1VDBtVE8zMnN5V09CZCtvZXJndzZ3NWN4YVBrb0tVUFRqU0RzRUZBQUFBQUFBQWdCYm5lL1BtbFVtYU5HSEFnQmN0RnVzYWV1NU1rMzBucUs0K2V0MkNCVnEzWUlITTh4VEx6VlVrTzF1ZUg1RWZpOHA4WDlIc25Ob3RqeVNwY3YwR1ZheGVyVEFSVjdLeVVrRWlvVVI1dVlKNFhBcHJQbytYMDJxNThNVmtxUHNWaHA5OGE5YXN0WktjSkgxcjFxdzFFd1lNdU5wbHh2NFEzN1RwYTNNZmZzamYvTmxuS3JqdWVtVzJhWk9DNzA1RFZSczNhdTdERCttVHlTOHF2bm16bk55TXFzQ05IRnRTOHRuMmJhOVlzcVJLUzViTWt6UlBrcHhrazRaMnpkd1E3eGlMZVpWWmtoUW1NenhubHUzNWlkQVVWTlI4SjZTY2NwWE5temV2YXB5VVBJQ1BoMmFHNEFJQUFHQ0xiOTQ1Y0xEemd0YjdQRkNvK01RYjVyN2RCQ1VCQUFBQTJFZWozMysvWE5MQ0xWLzNQRGhvVUk5SXhEdmJrNDF3TGh4VXZXbFRUdldtVFptU1RGSlVraTlKcStmTWJqQ1djeTQwcVZKU1FsS2xreXR6emw0eHB4ZktLaXJlMlJLVzdLaU9UeDhhTk9pYVNOVFBUbFpWbmY3Sml5OWtySjQ5VzhmLzVDZks3MyswSWxsWk1yUDk4QjNZTWVlY2d1b3FWYTVkcCtsL3VFMHJaa3lYY3k2VWJMcHo5dTJ4SlRNYmhCYU5NY2xwMnZKS2FYbWxwRTM3dVd3Y0JBZ3VBQUFBdGdqTjNXUHlpL1oxSE9kcG5hVDhKaWdKQUFBQVFCTzdhdGFzcGRxNjVkSEFnVzA4M3ovYTgrMndNRlJFbnRwN1VyWXp5OVNXTFk4a1NVNlZjdUVhejFRUk9yY2tDTFRHTjF0VUphMGRXekt6WW5mbi90YXNXV3YrZnVTUkYwYmI1RndwZWQ4cisrTHozbS84NEFaMU9lRkVkVC90TkIxYWRMd3kyN1p0K29kdVJLS2lRcDlQZlZmTDNuNWJuNzgzVllueWNrbGFMYm1IcXdKMzE5aVNraFVIcEJDZ0VRUVhBQUFBVzRSZWVMbmtXdTNvdm9YZVFNL3NIaWV0VUtqUm9SOVVOZFl1NHFLSi9WY2xBQUFBZ0taeXhlelpHeVc5dStXcjFrakpIOTZ2WCsxaEY5a1ZGY2tybGl4cDlQMy9ucnB5NGNMU2lkSTk4Y0dEcDRibXhvWEo1Tm5MM241TEswdG1LcWRUSjNVN1piaDZuWFdXV25mdjBSVFQxZU9jVStteVpWcjYrdXY2OU5XWFZiRjZ0UkpsWlZ0WGtyd1ZoUHIxMG9ySzk4Yk5teGR2OHNtQlBVQndBUUFBc01XL3ZqOTN3WTd1amJ6cjJLK1pkS2VrU3MrNTg0N2ErUDY4Y2VPMkhDNEhBQUFBb0VXWkpBV1Rkckx0MDc0YUpRVXFMaTZXOUpYeGd3ZWRZWjcvMDNoWjJYSHhSWXR5Tnk1ZTdNMTk2TzlxZDJSZmRUdmxaSFVlWEtTY3pwM2xSNlB5b2hGNWthaThhSFNuMjBvRjFkVUt3MEJoSXFrd0hsZmwrdlZhVVR4RFg3ejNubGJQZlY5aFBGNlRZcGpLNWR4aUw3UmZYRFp6NXJQNzYzbUJQVVZ3QVFBQXNCTWo3K2lhWlg3NzI1enBXam10bHF4aktIZmhoMjJQN1REeUxuVVBYZkRqZjkzd3dmdXByaE1BQUFCQTh6U21lTlpyRC9mcythN3IwSGFZYi82cGtqdFpzc0wxQ3hka3JsKzRRSE1lZUVCWitSMlVjOGdoeW1qWFZsbHQyeW16Zlh0NWtacVBkaU9abVpLWmtwV1Z0V09XcjFpaGVIbVpxdGF0VS9ucTFhcFl0V3JiaEU2VmttWTdhWm9MOUY2MTAydGpTMlp5TGdYU0NzRUZBQURBRG95NlorQ0pMblIvbDltUmtudktmUGM3RjFxSkpEbnBBODgwMHBjL2ErUmR4ejRlK043UG43cDIxdEpVMXd3QUFBQ2crYmxpeVpJcUxWbnkycHZTbE9VRkJSMmNYSGZuYTdpWm5leWNobGV1WFpOZHVYWk5vMzNOOXlWSkxnaDJPTDV6cmtMU2RKTmU5NTFOcjBvbTV5VTliODNZa2hLMnVVVmFJcmdBQUFEWXpvWDNIdDB0RENLM3lla2lrOHBEMC9mKytmMDVmeGw1Yi8vZUprK1M5TS9yNTl4ejBSLzcvQ09JWmYzV25MN3RoK0dvVVhjTnZLTXkwLy90YzJOTGR2dHdQZ0FBQUFEWTZsUXBxWnBEc1ZkSW1pN3BOa2w2ckxEd3hORENJNXpaY1o3VU5UUnZVRzJuUk9pYm1UbXpRSEpPa3VUY1BKbGJZcUUrY1M3NVRubDErUEUxYytkdVNNRWpBWHVGNEFJQUFHQ0xrWGYyNjI0V3ZTbEkybFZteXBMMFdqSU14ejUxL2R4UEdtdi9qNXMrV2l2cHV5UC9OUEIrZWU1K21YNlNXUjFjL0kyN0JsNy96K3RuLy92QVZnOEFBQUNncGJwMDVzeXBrcVpLZW1UN2UwOE51K3JQNXZrRFpONWpjOTdxK09BNGplTXNQalI3WHFvTEFBQUFTQWVqN2hsNHZpeTJXR2JmbDl5S1VPN3JFNitiL2FXbmZ0QjRhRkhYcEIvTW50MS93NXdUUXJtYjVIU0laM3BtMUYzSC92eEExQTBBQUFEZzRHWmU1R2d6N3lTRjd2QisrbkRISjNZRHpRakJCUUFBZ0tRMk1mOEZTUytFTHZ6Mm1nMXpqdnpuZFhPZTJyNk5INDhtNWR3cU15dmQvdDY0Y1FyL2VkMmMyeFZKREpCei8zS1J4TjhPU09FQUFBQUFBTFF3YkJVRkFBQWc2WUd4SlFsSjUwdlNxSHVPdlhUazNXcXpmWnRBVHBKK0swa2o3ejcyMnNiR21mUzlPWCtXOUkzOVZ5a0FBQUFBQUMwYndRVUFBTUQybkkwejZmQzk3UDNuSnEwRkFBQUFBSUNERE1FRkFBQkFJNXpjWFBtSkUzYTN2UVd4UjdWbHhRWUFBQUFBQU5oN0JCY0FBQUNOTUZrNDhYdnp5bmEzL2FpN2pnMWtuSU1IQUFBQUFNQys0bkJ1QUFBQUFBQUFBQUNRTmdndUFBQUFBQUFBQUFCQTJtQ3JLQUFBZ01ZNHhVYmUyNy8zYmpkUEtvZU5vZ0FBQUFBQTJIY0VGd0FBQUkweEhXVkI5T005YUE4QUFBQUFBSm9Bd1FVQUFFQWpuTnluTHRSMXU5dmU4L1Eva3AyNFAyc0NBQUFBQU9CZ1FIQUJBQURRQ0pOdG5uVEQ3T2QzdC8yb3U0NjluRlVYQUFBQUFBRHNPNElMQUFDQTdWUm0rQU15eTFlNVBla3o4Zm81MzloZjlRQUFBQUFBY0RBaHVBQUFBTmpPYzJOTEtsSmRBd0FBd040WUozbTlpNG9PM2RkeHVtUmxyVHgxeXBSa1kvY21GQlZlNXFTeHZ2d0xMNTArZmZtK3pnVUF3UFlJTGdBQUFBQUFBRnFJSG9NSEh4SXFYTGF2NHl3ckt6dEcwZ2VOM2d6dE01bnJIMWp3Nm1ORlJVV1hUcCsrZVYvbkF3Q2dMb0lMQUFBQUFBQ0FGc2M5YXM0OUZVcmRKSytMWjY1WXpnVzc3R1YyaG1UZjIxbWIwY1hGYjQwZk11UnNjK0dVVU9GOWtpNXBzcklCQUJEQkJRQUFBQUFBUUl2alFwczN1bmptTXhPS0N2L2huQnR4NmZTWlB6RnBsMmQ0alI5U2tHOW11eHgvekl3WjA4WVBLZmlKbWQwK3ZyRHdzVEV6WjA1dWtzSUJBSkRrcGJvQUFBQUFBQUFBTkEyL3VyclVoZnFKN3dWVEpNazVEWlpzNXU2RUZwSWtjek5jcUo5RW5GdTVxNllkMW0rNjF6bVhrSzg3SmtyK1BwWU9BRUF0Vmx3QUFBQUFBQUMwRUtQZmY3OWMwdThsYWVMUS91MnFRanRjVW84SlF3ckxkbXNBWi84ZFhWeDg4dTQwWGRzdTcwUXppMHJxVzFsVU9FYlRaejYwdDNVREFGQVh3UVVBQUFBQUFFQUxWQlZrREpaSmNtNjhtUzNZblQ1aHFGMnV0TmpHTzk4NWx6RFpQRWsvblNpTkh5WHQ4aHdOQUFCMmhlQUNBQUFBQUFDZ0JYTG1EekZKWWVCdXZieGs1dUttSEh0aXYzNnhLdWtpTTcyb1VIODN6NTZ0S2lxOFdOTm5QdHFVOHdBQURrNEVGd0FBQUFBQUFDMlFPUTJXdWJJd0REYy9VVkNRdjd2OVNxVk5ZMHRLRWp0clU1MlRNMUttZkhQaEk1Y1d6M3grd3BEQkg4cjAwNG5TRTZ5NkFBRHNLdzduQmdBQUFBQUFhSUdjdVVNbGF4V0pSVlluSTk2YTNmM0s4Ynlkbm5IaEpBdE5QM0hPcmFrSTlJSkp6bk82MVdSOUs0Y1VYSEdnbmc4QTBIS3g0Z0lBQUFBQUFLQWxDdlJ6WjJxL3U4M05jeWRKOXAzQXVkS2R0WnRRVkhpRlNmMmQ3SWF4SlRNVGtyUzR1UGdmaHhVVi9sanlmak94b0dEU3FKS1NUZnRhUGdEZzRFVndBUUFBQUFBQTBBS05tVGx6OHA2MEh6OTRjSjU1a2lmdE1IUjRhTkNnRHVaMG16TzNvSHRXcTN1M1hoOG5oWS9JM2VTWnZWd1Y4ZjVQMG5mMm9YUUF3RUdPNEFJQUFBQUFBS0NGZUtTdzhFUXp5OXJUZmxaZFBjMUplWkxrKzFVYkcydmpKSHMwR3BrZ1U3NFg2ckpUcDB4SjFyMS8rZlNTVnlZVURYNUswcmZIRHpsdThwZ1ovMzE2cng0Q0FIRFFJN2dBQUFCb2hsYWNmMVpQQmRaRHpyZFUxNEk5NHprWEQxYXVuSDFvU1VsRnFtc0JBTFE4bnEvSEpmWFk0NDZ4MkRFeTEwNHlsU1l6MWpmVzVOR2l3ZjhuNlN6SjNYdFo4Y3lYR21zVFVlVTFTWmQ1c3N3Zi8raVFRWjljTm1QV25EMnVCUUJ3MENPNEFBQUFhR1krSFQ0ODA0WGVVNTVublp4ekJCZk5UQ2dMZFdpbkoxV2lHMU5kQ3dDZzVmSGp3U21oV1hSUCsyVlVWWDFXbFp2VFFkS0dzU1VsaWUzdmp5OGEvR3RKUDNUT3ZkSTl1OVVOT3hybjR1a2ZyQnBmV0RoYW5udmVXZVRseHdjUFB1dVM0dUxaZTFvUEFPRGdSbkFCQU1BdWpKd292N0hyYSthcDBRK01TenMzZnYyd0ZYV3Y5NU1rbGEyTGI3dDJST1B6VjY1UDFyYnBXZWQ2ZVY2eTBYbXFOb2Zicm5kdWVMOTZjMzZqL2VMbFNWT0htajkzMkw1UFdkQ2dUNkt5enJWMmpZMG90YXFvVTB2Yk9uMHI4aHF0SVZHMVpjelcyNjYxcm5jL2JMUmZzcXBPTFhsMXIyOXIzNnB1Ky9pVzYzVXYxcjFmWFNjTXFOTW1xTTdhWVVpd2RjeWMybC9xOUl2dk9GeW9yU1c3L3ZXTVJOMCsyM1o3Q0NMT1ZoWkh4bllwMDZDb0g1TkZvMUxqLzhraEhibFFycXBLNXZTRERXZWZmVmZiRjE5Y211cVNBQUF0eXlXelp1M1YvN2RNbEh3VkZSWTVweVgxcmc4ZG1sVVpKTzh6YVl4eitqQXJjS08yM3lKcWUyTm16cHc4ZmtqQmp5UzdQVEQzN3FORmhUY3Vuajd6d1hGU3VEZTFBUUFPUGdRWEFJQ1d5WlJyOHY0ODhxNkJwZnM4MU1yR1B4WHUwSFlIMTZ0Mk1GQzlEL2RyUHBSdTFXN2JEOFB0NktQbjNEcjk2dTRyWTY1T2w3b2ZjZGVkcDdyaGVGa1pOZnNUTjdpUkVaV0N4bXZJeU5wYXA5WCtrckViT3lkYjNRL2o2OVFTOHhwLzNGajJsb3lvenMvNDFmdFhjY1JydEYra1ZaMjNOSFgrT1J5SjFSbW43dmRyNitPNE9yWFdHVG1hVVdmd09yVkVkMUMzSkNtelRyNjEzZmN4NGt2T1dhTi9YLzdXNzZPcjMyZTdkMm0xUFNLaC9QRkhiK2grNGNKMkdqVDBmR1VNS1pJWndVVnpFVzdlcExKSkU1VmM4cW1xb25hdGsyNjJobi83QUFEc1Z4T0dGTjRpMDVGT1ZtclNaaWNsS3VWT005bFJNdjFpYTd1L24zaGtibFV5TWQzTWpuSnlyNFh4NU1oUnMyZnY4T0R1dXNiTUtMbGovSkNDcU1sdWRiSy85aHBTMEZZelNtN2JmMDhGQUdoSkNDNEFBQzJLaXdhVnpsbTF5WHhKaCsvUHozUE5KQ2RYKzRGamszejR1S01SekJyZTJZZG5zNFpUN1g3dGUvQ1VUcEpaSXozMnNuWnIyTEh4YXR4ZS9GVzQ3UVpyck81OXNkMWY0ZDcrOStLWithV3h3RSsyeVZYbXNHR0tIdG1YNEtJWmNVR2crSUw1U2k1ZEluUHVqQy9PUExPclhubGxXYXJyQWdBY2ROcExkckdwWm1WeHpUc0oyeURuN3FrSzNPKzNOcnB5NnNMUzhVTUtuNWZwemU1WnJhNC9kZnJPVjFwc2I4eU1rdHZHRHpudUl6bi9zcXBBZHpUcEV3QUFXalNDQ3dCQWkxSmU3Uy9LeTlDZlRPcDdJT1l6S1hCeW9hUXR2MjY1M2tqUUVOWjBjUFV2N09DRGZVbFc5NU51SjhsQ1Y5dXQzbHdOKzd1Njg5ZGRrRituclRWU3kvYTFoMXR2ZUtwZlN5TnQ2OVh1VkdlTVhjOVRyNmF3WWVOd3UyYzBiMHZmN1ZZMnVLMTFXcDMrb1JvTkljdzFQbi90ckRXcHl3NXFiMnk4YmRlQ09vMXJhOTJ1bjl2RmVKSVVibGRqUmtLeDA1Ym5YdGtxN2gzVnZWc2ZSUTg3bk5DaW1USGZWOWF3azFUNTZpdHlWVlc5STFteFFra0VGd0NBQTJyMGpKazNTcnJ4emVIREkydXFxNk9TTkdyYXRNb2R0UDN4dnZ5QXpwZ1ovMzFhMHRONzJ4OEFjSEFpdUFBQXRDaXYvT2o5Y2tsL1RYVWR3UDZ3NnB5emhvYWVmNVBNMU9iU2MyV3gySzQ3SWUxRWp1aWpXUCtqVlYweXM1V2MrK3FISS91OTBIL1N2SGlxNndJQUhIeTJuRld4MDFVVWJHa0lBRWdGTDlVRkFBQUFZUGVFbnZkbG1SM2l0Vyt2aklMQ1ZKZUR2V1NlcDV3TEw1WWtoZEw1bmNwNkhKTGlrZ0FBQUFBZ3JSQmNBQUFBTkFNekN3cWlNcnRVa3BkNzZXV3N0bWptWWtjY29Wai9veVd6MXZHb2QwT3E2d0VBQUFDQWRFSndBUUFBMEF4MDdkTHBNc2tPOTd0MFVlWkpwNlM2SERTQnJDK2ZKZm0rSkgzN2kzUE82SjdxZWdBQUFBQWdYUkJjQUFBQXBMbVBSNHpJY0hLL2xhU3MwODZRUlRpbXJDV0k5dW1qU0pjdWtsbWV2TmpvVk5jREFBQUFBT21DNEFJQUFDRE41VWE5cjhtOHpsN2J0b29kYzB5cXkwRVQ4VHNjb21qZm95UkpKdnZxNW5QUHpVOXhTUUFBQUFDUUZnZ3VBQUFBMHRqSEkwYmtPZWtpU1lvYzNsdVJydDFTWFJLYWlQbStzazQrUllyRjVNeDZseXM0TGRVMUFRQUFBRUE2SUxnQUFBQklZNjE5ZjRCa0F5VXBjK2hRV1ZaV3FrdENFNHIyUFVyUnd3NlhPZGRhbm5mV3pJS0NhS3ByQWdBQUFJQlVJN2dBQUFCSVk2RVhEcGRjTjh2SlVlWUp3MlJtcVM0SlRjZ2lFYlg2K2tqSjgwek9uZFBsa0VQYXBMb21BQUFBQUVnMWdnc0FBSUEwNVVhTzlKM3NFcGxaN2lXajViSGFva1dLRlJRb2NuaHZ5YXlEWXQ3VnFhNEhBQUFBQUZJdGt1b0NBQUFBMExnVlZlWG5tK2YxOGZMemxYWDY2YWt1Qi91SmVaNnlSNXl0emZmY0pUbmQ4UEdJRVhjZU1Ybnk1bFRYQlFEWVI4NkZNcE5NbCtUbTVsd3lvV2h3cWlzNmFMbFVGd0FBMkdPc3VBQUFBRWhETXdzS29qSzdWWktYZGRJcHNveU1WSmVFL1NoMlpOK2FnOWZOMnJhSzJXV3ByZ2NBMENRV3lybDRxb3M0NkRsWGJjNHRGZmtGQURRcnJMZ0FBQUJJUTEyN2RCcmh6STd3MnJaVHh1Q1creE9hcnFKQ2xwMmQ2akpTemova0VNV09QVmJKNWNzazUxMzR4Ym5Ebnp6MHVTbHJVMTBYQUdBbm8wb0FBQ0FBU1VSQlZHRHZWWWE2TDFOdVVpUU1PS0FxaFpLZTU2b2svajhWQUpvWmdnc0FBSUEwOC9HSUVSbE91a2lTb3IxN0s5S2o1NTRQa2tpb2JPS1R5anhsdUNKZHU5WmVEamR0VkdMK2dsMTJqeDE3ckd3M3o5U0lmekJYNjMvMlUrVjk5eHBsbnpWaWo4cmMrTWMveU1YamF2ZWIzMG5iSHp3ZWhuTGw1UW8zYjFLd1lhUENqUnNVYnR5Z1lPTkd4WTdxcDR5Q3dqMmFLNTFaTEthTXdrSlZ2UEt5RkUvMGRTNXJxS1RuVWwwWEFHRHZqUzBwcVpEMFdhcnJBQUNnT1NLNEFBQUFTRE01VVR0R3NrSkp5aGc4V0Y1T3poNlBFWmFXcXZ5bHlhcDhiNnJ5LzNoSGJRaVJXTHhZRzM3L095bXlnN2VCemtsQm9QeTcvcXhJang3MTc4V3JhMzZQN2NHMlZUdnBVejM5UDZyK2I0bHlMNzlDeVdYTHRPbStlK1hLeXhSV1ZNaVZsY3RWVlRZY0x4cVYxN3ExTEJwVlJrR2g0blBteUcyZG93N0x6bFo4M2p5Vi9lUHhYWlpvbVpucStNU1QyMHFlTlV2bGsxOVFjc2tTaGFXYjVYZnFwS3hUVDFmTzJWL1o4ZmV0Q2NTT09WWmUrL1lLVjY3TTk4MDcxWTBjK2JKTm10UmtXNHdVL0xVZ21ydGluVDlsM0pLcXBob1RBQUFBQVBZSGdnc0FBSUEwNGlSdnBiUFRaYTZudGNwVlp0SFF2UnJIYTlkT2JiNS9uVGI4NzIrMTZkNTcxT2FtbSt2ZHo3Lzl6b2JCaExhdG5tak0ycHQvSlBtZThtKy9jN2ZyV1Blem44cFZWaW4vbm52clhRODNiZFNtdi94WjBUNTlsSFB1VjVWWXVGQ0orZk9VL1pWejVIZnNKQzhuUjVhVEl5OGpVOVZ6WmlsejZBbUs5T3pWNEt5UGpYZmRvWEQ5K2dielJycDFWK3RydnkrTGJudTdXelgxWFNXV0xsWHV4WmZVYTJ0MXdvamc4K1ZhLzZ0ZnlPL1FRYkgrUjh1Rm9lS3paNm4wb1FjVi8vQUR0ZjNKTGJ2OTdIdktJaEhsWGpwYW0vNzRCNFdtcjIrb3JMeFRUZkNUdWlOLzM2KzdaY2N1ZGRYQkZkYTJ6VzhsamQvM2FnRUFBQUJnL3lHNEFBQUFTQ01yemowM1UxNDQwbVNSN0xQUGtkZTY5VjZQbFRHa1NGbW5uYTdLTjE1WDFRa25Ldk9FRTV1dzBuMlFUR3JENzIrVlN5VFU1b2MzUzc1ZmV5dDd4RmZxYlczbHlzdTEvbGUvVUt6LzBZMGVVTjdoN252bHdsQ0p4WXUwNFZlL1ZKc2JiMUpzNENDWjc4dHljaFE5c205dDI0b1hYMVRtMEJPVWMvNEZPNjdOOTVWMzFiZVZmZlk1a3VmVjFyRDJoejlROWZUL0tMSG9ZMFY3SDlFRTM0VEdaUllkcjdLdVhSVXNXOWF0Mm5NakpkMitwMk9NL0VPL1RvcEZlNGR5eDNsbUk4MnNRRklXRzZ3REFBQUFhQzRJTGdBQUFOS0k1eEpEblNJRnlzcFNxNjkvWTUvSHk3dnkyNHIyT2t5Wng5ZGZ1YkgyUnpmS3RqOVRRcElMdzMyZWM2ZVNTVzI4L2YrVVdMaEFiWC8rUy9rZE85YTdYVjB5VThsUFA5bFdUM1hOTmxEeGVSL0tWZFhmNFNoNlJCLzVuVHJKSkhsYkR2aTJyQ3g1ZVhrTnBrMTh0RkRCNmxWcWZkME5PeTNQNzlSWjJlZWNWKythNWVRbzY2U1RWVGJwU1FWZmZMRmZnd3VMUnBWOStwZFVPdUVSazNNL2NpTkgzck03MjBXZGQ5dVJ1Um1abVdkSU9zdE1BK1NzdDJkcWJ6SnpXOGZlYjFVREFBQUFRTk1pdUFBQUFFZ1Ridmp3eUFyemJ6TkoyV2Q4cWRFVkJudktjbktVZmU1NURhN25qUjRqUC8rUUJ0Y1RueTFWMlJPUDdmTzhPeEtmUDA5VjA5NVQ2MnV2VThhZzQxVDE5bHVLZE90ZWU3LzA4Y2Nhbk5FdFNlWFBQeWZic2dKaXE3eXhWeXVyVTZmZG1yZnk3YmZsZHo1VXNhT1AzcXU2dzdJeVNaS2YzMkd2K3UrSjJISEh5WDk1c29LVkt6dXVyQ3EvV05Jak8ycjc5VHNIRkhtZTkxMDVOOUxNdGgyR1lsdCtjUTNQUEFjQUFBQ0FkRWR3QVFBQWtDWld0c2tjWnM0R1dXNnVNZ29HNy9VNHdhcFZpbjh3dC9aMXJGOC8rWjBQcmRjbWRzeXhqWjV4WWEzMi9DRHdQUkU3Wm9EYS92Slh5aGgwbklJMWE3VHh6M2NyKzlUVGxIWEtxWktrL0R2dWJMQlYxS3BMTGxUYm0vOUhHWU9ITkJpdmF0cDdDdGV2VjdCNmxTU3BldVpNQmF0WHkydmRXcG5EVHFvWm83SlNsVys4Sm90RXRQR09QNnJOalRmdFVjM0I2dFdxZkh1Sy9DNWRGZTNiZDljZDlsR2tVMmRGK3gydFlPVktPZFBGYnVqUUoyM2F0TXFSZDNUTmNuN2JNNTM4TnI2NTQ1enNERWw5VElvNE16bW5tc0RDMWZ4bXBzYVdXUXdiZGRmQS9mNE16WkdUNjg2NkZBQUFBQ0E5RUZ3QUFBQ2tBU2Y1cTBML1VtZnlvb2YzVnFSbno3MGVLL0hSUW0yNjU2N2ExNjIvZjcyeXRnc3VxbWVWS1BuWjBnWjlrOHQyZmhaMHNIS2xOdDUyYTcxcjRhWk5rcVNLbDE5U2ZNN3MrdU45OFlYOHR1M3FYY3NZZEp3a2FmUDlmNUdYbTZ2Y01WY291V1RKdHZybno2dGQ0YkIxcTZqRW9vL3JqUkU3K2hoWlZwWXFYcHFzeElMNWNxNW1RNlNLTjE2VGVaNGlQWHZWQmhjVnI3d3NWMWtwdjBkUEpULzlWRlgvbWFiRWdnWEt2ZnlLblQ2cnRPV3c3bCtQa3lTMXZlbEh0ZWRlN0UrV2thSE13a0pWVDVzcXE2anMvMkxmMlBuZitPYXhlZkowdnVmc0JDZmxTYlkxbzVCejIvWGYyV2Z2cHFza1hiWC9xbSsrYkd0b0VicmdrODVaYnVldEFRQUFBT3hQQkJjQUFBQnBZTlc1WjNaM3NnSHlQRVg3SENtL1RadTlIaXV6cUVpSFBQaXd3dkl5cmIzKys0MjJLWDNpOFQwKzR5TGFzNmNzRmxXd2JtMzlQaFVWTmIrWGx6ZTRwMlN5MGJFcVgzMVoxU1V6MWZyNkg4aXlzK1ZVOHpteGVhWk5ELzlkaVVXTFpORm96YldNREpVLzgzVE5ITTVKOGJqeTcvcXpJajE2cU4ydmZpTkpTaXhjb0hVLy9sSERsUm5KcE1xZmUxYVpRMCtRbkZOeStYS0ZhOWVvL0ptbkZPblpRMW5EVDl2aDh5WS8vVlRyZm5HTHpQUFYvcmYvcTBpdnczYll0cW5GamhrZ0x6ZFhHNUpsblY3cVhmWXpNM1dTbENOejBhMGZzRzhmV0VpN1hpL2dwQW81N2ZMTWpJT1ZtU3BrTnExa2JFa2kxYlVBQUFBQUJ6T0NDd0FBZ0RRUVRmcnJxaVBoQmd1bFlNMXF1WGhjRm92dDNXQ3hESG41R2RKTyt1Zi8zeDJLOU9paCtOejNGVHRtUU8zMWNPTkdWYjAzVlJXdnZLVHNMNDlRcFB1Mjh5ZGEzM0JqbzJQRlA1aXI5VC83cVhJdStMcXl6eHBSNzE3bDY2L0piUmRlSkQ5WnJFMFAvRldTNUxWdUxXbmJ5Z3FMMVp6cmtmMmxNNVYzOWZjYXpKVlk5TEhXM2RSNEhZMHBmL1laaFd2WHFOVXRQMWZaeFA5WE0vWTU1Nmw2emh4dHZ1OHZpaDNSUjM2WHJvMzIzWGpuN1ZJWXF2MXRmNVIvNktHTnR0bGZndFdyNWFxcmxaZndLMzQ2by9OdDE1Mnk3SFg1T2kwMGQ1TG5iS0F6ZDVTWnRaSWFCaGhiWHplMjhzS2NycGw0L2V6eCs3dCtBQUFBQU5nWCszK3RPd0FBQUhhcC9lVEptMDMyYjZsbXE2Zms1OHYzKzV5SkJmTzEvaGMvMC9wZi9rekJGNS9MVlZXcDh2VlhWZnI0bzZwNDRYbFZ2UEp5YmR2a3A1OXE4NE4vVTNMNW50VVZPMmFBa3N1V0tmSFJSNUtrWVBVcXJmL05yeG9jUE80cUt5V3A5bnB5OVNwVi8rYy9EYjdpSDN5dzIzT0hHOWFyYk9LVHlocCtxaUs5ZXRXNzErYTY2MlU1T2Ryd2g5dWtSTU1mcmcvWHIxZHk2VkpsblR6OGdJY1dMZ3hWVlR5alpyc3NwMDhTOFdEcXBCdm5mRDdwK2ptUHJsMy8valZKQ3k4STVMN2s1SDdwbkp0blZoTlNOQWdxWE9Pck1nQUFBQUFnM2JIaUFnQUFJRTA0ZVJQTmhiOEtWcXpJajgrZHEraCszcG9vMnZjb3RiL3QvN1RwbnJ1MTVycHI1V1ZueTdtYTFRN1pYejZyM29IZXlSVmZxT0w1WjVWeDNISDFEcy9lbFhERGVsVTgvNnlpdlhvcDJxZVBra3VYU3FGVDJ4Ly9ST3QvZmt0dHU2M2JUVmxXbGlRcE1YKytOamNTa215L2VtTjd5V1hMbEZ5MlRKSlQ0cE5QSkVtNWwxN1dvSjNsNXFuMXRkZHB3Ni9IYWZQNFI1UjMxYmZyejVOSUtOS3R1eUxkdSszMnN6YVZjTjI2bXJOQ2drQ2hjNjkwbnp4NThkWjdVOFlwS2IyL1hOSnlTZitSOU91UmR4eHpqSXZZaFo3c011Y3MzMHd4U2I2MFpldW9yZUVGNTA0REFBQUFhQ1lJTGdBQUFOTEVvYzg5dDNibGVXZmY3OEx3WjVWdnZxNmM4NzY2MytlMDdCeGxGQlVwdzBubFQvOUxmcWRPeWlnY1hDKzBhRW9aQllWcTk3dGI1V1ZtMXJ1ZS9PSnplZmtkcEVqTjI5T3NVNGJ2ZXF1b01GUmkwU0xGNTMyZzZwSVNTVkxwaEVma2Qra3FMeWRiaVk4K1V0NVYzNmtadDdGYWppdFExcW1ucWVMNVo1VlpXS2pZd0VHMTkveU9IWlYvejcxTjhjaDdMTEYweWRiRHlNTklNcngvViswbjNUaDNycVM1NTkxMjVPOWpXWmxEemVrc0p3MDAyVEV5NVJOWUFBQUFBR2h1Q0M0QUFBRFNTRTZpOU82eWFONzNrcDkrMnJaNjFuK1ZNZWk0SmgxLzY4cUdxaG5URlgvd0FjWG52aTh2UDErSFBQaXdNbzhmcW8xL3VsM3JmL1pUWloxK2h2S3V1RkxXcWxXVHppL1BVNlJyVjRWcjZ4L2luVnkrWEpFNld6SlZ2UHFLS3FlODJiRCtPbnNmdVVSQzYyNytvZVI1aXZidHE5ekx2NlhNSVVWeVFWSnJmM2lqWWdPT1ZmYlpYOWxwT1hsWGZsdngrZk5ydG1YYVRyQjZsZngyN1d2RGxBUEJPYWZLMTErVEVnazU1Lzdkc2M1cWkxMTU5c2NMU3lXOW9uRjY3ZHhXZmRwRi9jenVubm5IbTZjdnkrbHNNOTc3QXdBQUFHZ2UrTWNMQUFCQUdtbTF1bUpqV1pmV1QwcjZidW40UnhRNytoaFpOTHBYWXlVL3Jka3F5Y1hqdGRlcTNwc3FTU3A3L0ZGRmV2UlU2MnV1VmRidzRaS2s2QkZIcU1PZGQybnp3dytwWXZLTGluVHBxcHdMdnI1dkQ3UTdna0R4ZVI4cSs4eXphaTlsRkE1V3EvTXZhTkEwK2ZseWJicjNIa2sxNTJHMHVlbG14UVljS3k4dnI3Wk51SG16c2s0NFVibVhYeUY1T3ovU3pWcTFVb2MvLzZWQk9GRTU1UTF0dXZOUHloaFNwTFkvL2RtK1BOMGVTWDYyVk5YRk15VG5LbnlGdCsvVklPTVVQcWVQMWtwYUsrbS9rdjR5WWx6dnZGYnRja1k3YzU4MFpiMEFBQUFBc0Q4UVhBQUFBS1FSS3lsSmZIN28yUzk1WnFPU1N6NXRGMTh3WHhuSEROampjYXBMWm1yRGJiZktjbkpVK3NUamloNTJtS0pIOWxXcmIxNmtZUDA2NVY1OHFXSURqbTNZTVphaHZMRlhLL1BFWVlyMTY5OEVUN1JyOGJudnk1V1ZLYk53Y08wMXYyMWJSZnYxYTZTKytpRk81ckNUR2pUeDh2TFUrb1lmN0g0QmphMm9TTlNjcGVHcXEzZC9uQ1pRUG1taWxFekt6TjZ0c01vUG0ycmN5ZU1XYlpiMDU2WWFEd0FBQUFEMko0SUxBQUNBTkJPelJISENaY3d6MDdDcWQ5OVJyRjkvbWUvdmR2LzQzUGUxNGRiZktkcTd0OXJkOG5PdC85L2ZhZDMvM0t6WXdJR0tIZFZmMmFlZG9XRDE2cG90aVNUSnRoeUM0RnpONGRkaElDVURKUll0VXNheEF4WHAxYXQyN0EyMy9rNjIzU29HRjRhU3BNMFBQcURTaC85ZS8xNmRyWjEycEhUaS81UGZvWU9pZmZ2V1h0dWRyYUwycDZ3dm5hbG9ueU1WNmR6cGdNd24xUnlBWGoyeldFNkt5K201bnYrZXN1bUFUUTRBQUFBQWFZVGdBZ0FBSU0xMGVQYlZMNzQ0OXl1VFpUWXNNWCsra3A5L3JtajM3cnZkMysvUVFYN0hUbXAzeTg5bHVYbHEvN3RiVmZIeVM2cDY1MjFWdlBDOHd2SXlLUXdsNTJxK2RpTHovZ2NrU1pGdTNkVHFteGZ0OGJNRTY5YXE4clZYZDNqZmxaYkt6Rk9yVWQrc3Q2MVR4c0JCeWg1eGRvUDJ5UlVyVlByUWczdGN4OTZJOU9oeFFPYVJhc0tmcW1uVDVPSnhtZE1uU2dSdm1IUmdVaG9BQUFBQVNET1c2Z0lBQUFEUTBHZGYrdEtoMGF6WVVrVWlrYnhycmxYMjZXZnNVWDlYVVNITHp0NzlEbldEakRDc1hkbGdHUmw3Tk8rZXpCZHUyaVF2TjdkbXF5Ym50cTM4T0FnRkc5WnIwNTEvVW56T2JNbTVoem85KzhKM1RBcFNYUmNBQUFEUzM5TW5mM2VLbVozaVF2ZUh4RHZyZmpwS2szZ2ZpV1p2NTZjVkFnQUFJQ1c2di9ycUYrYjBkd1dCcXQ1OFk0KzNTTnFqMEVLcVdlM2crelVoUWl3bXk4allmNkhGbHZtOHRtMjNuUzl4RUljV2twUmN0a3p4QmZNbEtmQUMvWjNRQWdBQUFNREJqT0FDQUFBZ1RVVzl4Ty9NdWMzeGVSOHFzV0JCcXN2QmZsVDV4dXRTZGJYTXVUY1BlZUdGYWFtdUJ3QUFBQUJTaWVBQ0FBQWdUYlgvOXl2TFFyTlhGWVlORHIxR3k1RmN1MVpWNzAydE9YbmNoVC9uYkFzQUFBQUFCenVDQ3dBQWdEVG1oZUZUa2lvVEh5MVUvS09GcVM0SFRjdzVwL0tuL3lYRjQ1S3B1R1BteGptcHJna0FBQUFBVW8zZ0FnQUFJSzBscHpublBwU2t5dGRma3dzNCtxQWxDVmF1Vk5WYlUyUnlDUmZxMzcrYU5LMDYxVFVCQUFBQVFLb1JYQUFBQUtTeGpzKzlzdFNacGtoU1l2NThCYXRYcDdva05LR3FxZS9LVlZUSVNaOTdDdDhZSjRXcHJna0FBQUFBVW8zZ0FnQUFJSTJaRkVZVDduRkpRZkx6NVVwOHNqalZKYUdKaEpzM0svNytIQ2tNNVp6bWRNeWNYSnpxbWdBQUFBQWdIUkJjQUFBQXBMbERYbnh4dG5QdWVRV0JLdDk0UGRYbG9Ja2tsbjJteE9KRk5TK1M3bjZiSlBZQkF3QUFBQUFSWEFBQUFEUUxrVEQrSXprWFZNNmFyWXI1SHltTUoxSmRFdlpSOVh0VDVjckxaYzdON3J4cUZZa1VBQUFBQUd4QmNBRUFBTkFNSFBMOHF4OUxldlh6c2h3VjMzS2Zscnp3bmx6QWNRak5WVmhSb2NvMzM1Q2swRGwzcTVXVWtFUUJBQUFBd0JZRUZ3QUFBTTJFYys2SnlqQWFibHhmcmZJRml5VzVWSmVFdlZUK3IwbHlGUlV5dWZmOTBvb1hVMTBQQUFBQUFLUVRnZ3NBQUlCbUlndzBQWFJXSVVuSnp6NlRjd1FYelZHd2FhTXFYMzlOY3M3SjJjUU9VNlpVcExvbUFBQUFBRWduQkJjQUFBRE5SSmNYWC93NGNOb2tTY0c2dFFwV3JVcDFTZGhEempsVnZUZFZZV21wWkZwcGdYdkxKUGI4QWdBQUFJQTZDQzRBQUFDYUNaTmMzRVdXUzFKWVdxcjRndm1zdW1obXdzMmJWVjFjTEFXQjVEVEhKUkp6VWwwVEFBQUFBS1NiU0tvTEFBQUF3TzZMaDk0bU0wbEJvTEpISjZqeXVXY2xTM1ZWMkYwdWtWQ3dlblhOQ3d2LzBlbVZWOHBUV3hFQUFBQUFwQitDQ3dBQWdHYkVaRnVYV0lUaGh2V2UyN2docGZWZ0x6bDlVVGJ2NHlkVFhRWUFBQUFBcENPQ0N3QUFnR2FvSWhsOTB6bE41WHlFNWlrSWsrOGVzV2hSZGFyckFBQUFBSUIwUkhBQkFBRFFERzBPTW1kL1ZGcittMU9uVEVtbXVoWUFBQUFBQUpvU2gzTURBQUFBQUFBQUFJQzBRWEFCQUFBQUFBQUFBQURTQnNFRkFBQUFBQUFBQUFCSUd3UVhBQUFBQUFBQUFBQWdiUkJjQUFBQUFBQUFBQUNBdEVGd0FRQUFBQUFBQUFBQTBnYkJCUUFBQUFBQUFBQUFTQnNFRndBQUFBQUFBQUFBSUcxRVVsMEFBQUJBUy9Edms2KzVRQzZNN1VtZjg5NjUvMG1UM1A2cUNRQUFBQUNBNW9qZ0FnQUFvQW1FRmo0a0tkdk00cnRxNjV5TG1sbHN5dkJ4LzlTVWNja0RVQjRBQUFBQUFNMEd3UVVBQUVEVCtkL3ozN3B2M0s0YVBYM1MxVGZJOUtjRFVSQUFBQUFBQU0wTndRVUFBRUJUTWZWNWF0aDN6OWxsTTgvMWsreEFWQVFBQUFBQVFMTkRjQUVBQU5CVW5MN2grWGJlTHBzNUZ6VnlDd0FBQUFBQUdrVndBUUFBMEhUWUtnb0FBQUFBZ0gxRWNBRUFBTkIwQmo1OTBuY3YzMlVyencxaHF5Z0FBQUFBQUJwSGNBRUFBTkJrN0V4NUdyYkxWbExtZ2FnR0FBQUFBSURtaU9BQ0FBQ2dDWmowVUJpNk55NTQ5LzduZDlYMjJaTy9lMW9valJyK2xzSURVUnNBQUFBQUFNMEp3UVVBQU1CZWVtYlkxV2M0MDlHUzVFSjlacWJlVDU5MDlRMjc2aGM0U2RLQ1owNWFkZDNUdWxxU2xuenRuZnVlMmEvRkFnQUFBQURRVEJCY0FBQUE3QzFmWjVyY3hUdHI0cHgxTnJrcW1UYnNzSTNzVFVrRUZ3QUFBQUFBaU9BQ0FBQmdyNTMvMW4wM1M3cFprbDR0K0U3cjhsYmV0NkxtL2VNclUvNnljbXVicDArNWVxMXo5c3pYM3JydnFwUVZDZ0FBQUFCQU0wSndBUUFBMEFRcWN2enpKZDBSVDdxM0phMnNlODlNaC8zN3BPOWUyRmcvMzltTWM5Njk3NU1EVVNNQUFBQUFBTTBCd1FVQUFFQVRjSExmY3JLbFgzdjN2cEpHYnAva1BCdlNXTC9BNlh1U0NDNEFBQUFBQU5pQzRBSUFBR0FmUFgzSzFTTWtuV3lTbmpucDZxdk9mK2UrQit2ZWQwN2p2L1kyVzBVQkFBQUFBTEE3Q0M0QUFFQ0xOMkhBWlRtdHN6SmFWWWRKYStxeFBVWGJ1ekI4d0VsVG5keFVUL2JBMHllTlBTcXhxZUxQeXZBclhSaWFjNVkxY2ZEbG5acG1SaGVUbXZ3eEFBQUFBQUJJR3dRWEFBQ2dSWHQrMk5WdEF5LzhSU2p2dkpoRnZTWWQzRGxQWmgzbEZKWGtaT3JpcE0zbWRHTzBUYXNiekZRaDUzTE1zd3NpV1ZsZnF0ZFZzaTM1Z3pubnpNdzI3OTZjNmxqem03a21mUllBQUFBQUFOSUV3UVVBQUdqUjRrcDJNUGtubSttd0poL2N0cXg4cVBtdFcrMGZUVExKazlSS1puSlNwa3laT3g3R0pLbmQ3czBweVRubm5QdHMrSlFwd2Q0WER3QUFBQUJBZWlLNEFBQUFMVm9ZbUJmeHpaTWtGNFMvRFYzd1FsT043Wm4vRmJsZ1NTaDl1TXZHZ2ZQbHlRK2NaMUhuTFBSRE0rZHFJby9BNGk3aUpYZDMzcWd5U3FzMnJQN1lKRlpkQUFBQUFBQmFISUlMQUFCdzhEQmIvUFYzSC94UEU0N1lsR01CQUFBQUFBRFZiR0VBQUFBQUFBQUFBQUNRRmdndUFBQUFBQUFBQUFCQTJpQzRBQUFBQUFBQUFBQUFhWVBnQWdBQUFBQUFBQUFBcEEyQ0N3QUFBQUFBQUFBQWtEWUlMZ0FBQUFBQUFBQUFRTm9ndUFBQUFBQUFBQUFBQUdtRDRBSUFBQUFBQUFBQUFLUU5nZ3NBQUFBQUFBQUFBSkEyQ0M0QUFBQUFBQUFBQUVEYWlLUzZBQUFBZ0tieTE0THZSQStUc3V0ZTIyd3VWODc1VzE1bXZWcnduZFoxNzBkeTQ5V25Ubm1rNm9BVkNRQUFBQUFBZG9yZ0FnQUF0QmlkWXQ3UjVUSGRVZmVhNTVUdHBGNG15VXpYbGJmeVJ0Vzk3eEtaOTBtYWVDRHJCQUFBQUFBQU8wWndBUUFBV2d3dkhpNE1vbDZCekhLM1hqT3IxNlR2bGk5SmtwT3JEaFJjZStBcUJBQUFBQUFBdThJWkZ3QUFvTVU0dCtTQkN1ZjBtQ1RKdVoxL1NmSmt4V0VZcmtobHpRQUFBQUFBb0Q2Q0N3QUEwS0lFeWZCdU9SZlhscjJoR3YyU3lUbUZrbnR6UTl3dlRYWE5BQUFBQUFCZ0c0SUxBQURRb254ajJnTUxuR3lXWkxVcksrcHhUcEtUeWEwUEFzMFlXL0pBNG9BWENRQUFBQUFBZG9qZ0FnQUF0RGptOUhMTkgweFMzZkJpMjUvTjlIbkVoZThmMk1vQUFBQUFBTUN1RUZ3QUFJQVd4MXc0VGM3VmJBSFZXRzVoSnVkc3pubFRIL2pzUU5jR0FBQUFBQUIyanVBQ0FBQzBPRWw1SHpscFNjMHJhN1NOYzhsbkQyQkpBQUFBQUFCZ054RmNBQUNBRnFkZFpQNW5KbjFVODhyVlArdkNUSEtxaUZTc25KeWE2Z0FBQUFBQXdNNFFYQUFBZ0JibjFDbFRraTdVdjJ0ZW1iWmZkZUZjK01DNUpjOVZIUGpLQUFBQUFBREFyaEJjQUFDQUZpbGgxUzlKMnBKYk9OVTk3Q0poMVErbHBpb0FBQUFBQUxBckJCY0FBS0JGR3ZYT3cydGNHUDVEa3VTc0pyY3drNlNTclBMWTRsVFdCZ0FBQUFBQWRvemdBZ0FBdEZoaEdOeTkvVFhud25jcVN6WlVwNkllQUFBQUFBQ3dhd1FYQUFDZ3hRcW1iaXFXM09jMTIwV1o1RnlweVNzZXBVbEJxbXNEQUFBQUFBQ05JN2dBQUFBdDFpaE5DdVMySHRJdHlleUxNT25lVDJGSkFBQUFBQUJnRndndUFBQkFpK2FrdCtSY1hKS2NjMHVXcjE3NmNhcHJBZ0FBQUFBQU8wWndBUUFBV2pRbmI2NWtDeVFwZE9FL3IxczBtZk10QUFBQUFBQklZNUZVRndBQUFMQzM3dTEzVGF1Y05qa2RuUks1bmlKWm9aZk0yTDdONW1RUXk0c2sxcGhUb2l5SXJubDQyQTNEVTFFckFBQUhGZWRWS1hUbGZ1Q1hCZG10Vmx3eFpWeFZxa3NDQUFETkI4RUZBQUJvVmg0dXV1NElQeEw1aHBPT045bGhVcGpsNUVWTnp2ZmsrdzA2ZUw2cUFtVkZQSmVVbDNFL3kwMEJBRGdRWEdDZUplVzVoSjhvTFIwLzdNWUZMdERVNm5qNDFOaVNPMWVrdWpvQUFKRGVDQzRBQUVCYWM1Sk5HUEs5ZGhhTGZkazU3Mm96RFpNazIzTGZpMGJrK1o3TU04bXpSc2V3TUtyUU9jWDhTTmFCcWhzQWdJT1pDNTFjRU1xRm9jSkVJSk1OTWw4WFpXWDVmNXh3d28wdm1iazdMSm1jYytuMGUwb2x1VlRYQ3dBQTBndkJCUUFBU0Z0L0svcCsxL0VSLzBJemI2UmtROHdrbWFsdDc4NXEwN09qOHJwMVVQWWhiUlROeVZRMEt5WXZ4bHNiQUFEU1FWQ1ZVS0t5V29ueUtwV3RXSy9ObjYzUmhzVXJWTHA4YmFZOE85L0p6Z21qMGRjbm5IRGovOXU0T3ZHUDZ4YmR3eGxVQUFDZ0Z2KzZCd0FBYWVtaHdkZDBpMFJpRTJRNlhsSm1MRGRMdmI1MG5IcWRNVWpaaDdSV3RGV1dZam1acVM0VEFBRHNnZ3RESmNxclZGMWFxYzNMMW1qUkN6TzA3TzBQSWtvR1o4bzB0UFVoMFRNZno3cjZlNWZNdlc5RHFtc0ZBQURwZ2VBQ0FBQ2tsYjhXZkNlYUhjczVQZlRzU1pueS9JeW8ydlhwcXFJYnY2YTJoM2VXclBIdG9BQUFRSG95ejFNc04xdXgzR3psSHRwZVhZWWNxYytuTDlSLzczdmVOaTlia3hjbWdvdVNlWmtESGp2aGgxZGM4dDd0TTQydG93QUFPT2h4UGlVQUFFZ2JFelhTejhob2RiWHp2TWZNTEsvTllaMVU5TU1MZE9iZDMxWGIzb2NTV2dBQTBCS1lxY3Z4ZlhYbTNWZnIyRytkcVZodXRzeTgvcUduUng4NThZZG5wTG84QUFDUWVnUVhBQUFnYlZRTzYzcXQ1OW12WkdxZjF5MWZ3MzV4aVhxZFdTQXY0cWU2TkFBQTBNUXlXdWZvcUZHbjZKVGZqbFpHNnh4Sk90STNqUjkvd2crK211cmFBQUJBYWhGY0FBQ0FsSnVva2Y3NEUzOHd4dVRkYVo2MXllL2ZYU1ArZXAzYUh0NVpucy9iRlFBQVdpby9GbEduNDNycjlOdXZVbTYzZkVucUxNLzd5NFNoUHpoRkVrc3RBUUE0U1BGSkFBQUFTRFdyR25yb0dXYmViMlZTbHhQNjZlUnhseW1XbTUzcXVnQUF3QUhTcms5WG5YakxSY3J0bGk5enJyUHp2RnNmTHJxdWQ2cnJBZ0FBcVVGd0FRQUFVdXFKZ2grMmwrZi9SczUxeVd5WHE0SnJ6bFYyeHphcExnc0FBQnhBWnFiOGZ0MTE0aTBYeXMrS21abUcrRkgvVDZtdUN3QUFwQWJCQlFBQVNKbUpHdWtuTXR3dlpEWTRrcE5wcC8zaFN1VjF5NWR4Q0RjQUFBY2RNMU9IL2owMTlPWlI4bU1SWC9LK01uN29qV1BIOGRrRmNNQThVWFIweDBjS0NnNVBkUjBBRUVsMUFRQUE0T0JWZFVMWGtlYnBHaS9xYTlCM1JxaDluNjZwTGdrQUFLUlkxeE9PVXE4ekM3VDR4Umx5Y2ovdFB2VEd1WnAyeDN1cHJndG96aDRyS3NvTFhQS3EwVE5LL21TUzIxRzdwREovN2tWMGpxU2VPeHNyVVYyOTAwQXhKeDZ2R0RWdlhud2ZTZ1p3a0NPNEFBQUFLZkhRNEJ1N3liTWJKUGtkQi9WV2oxT1BUWFZKQUFBZ0RVU3lNM1RrQlNmb2krS0ZxbGkxc1V2VTB4VVQrMTN6L3FoNWZ5bExkVzFBY3hXRTRhWG1lYmMvT21Sd2I4MG92bWFmeG5MaEozNUd0UDNPMmxURm9rK01IMUx3NW83dU85Tm5sMDh2ZVdWZjZnRFFzaEZjQUFDQVZEQS9abDkyemgwVHk4bFVuL09PVjFhNzNGVFhCQUFBMG9DWnFkMFJYZFRudktHYS9iZkp2ak4zZm5tYjJMMlNacWU2TnFDNUdsTmMvSmNKUXdhZklOUFZFNG9HYnhvOXZmZ240NHNLSHpXbnI5VnQ1NXhpSmtVbURDbHNFQlNhM0tXWHpTaDV4amxkWUtZcjVOeEk1K3o4MnZ2bWhzdnNGcmx3bERQN2pzbjdtM05hSjFPVjZrK1M3emw3UlJMQkJZQWRJcmdBQUFBSDNJTkRmOURXNUViTExEdi82SjQ2OVBpK3FTNEpBQUNrbVNNdk9FR0xKeGVyZFBuYWZNKzhIMHE2TE5VMUFjMVovdm9OVjY1cDM2YW5TZGMrUG5qdzMxeW9Sd0lMMzZyWHlPeGk1MnlBRlA3UDl2MERMNWd0U1pjWEY3ODlZWERCeWM0c09hYTQrTFd0OXljVUZlWkxVdUM4ZDViT0tQNVhyeUdGRlRMZFBHYjZ6SWZxampPK3FIQytrejdaTHc4Sm9NVWdmTkgvbHdBQUlBQkpSRUZVdUFBQUFBZGN4Tk1aa282WHBJRlhuYVZJUmpURkZRRUFnSFFUYTVXbG95ODVUZE51bXlneis4YmpKOXh3K3lYdjNjbXFDMkF2bmIxb1VmVkR1WU8rRm8zcTBFdUtaMzJpUnNLRENVV0ZBMlh1c05IVFN4N2NuVEVmN3RrenM4N0wyamYxNDZSd3ZHeXBoV0dQZXVNUEdKRGpuUHFZdWYvZDIrY0FjSEFndUFBQUFBZlUzYjIvbjJHeTM4Z3MyblZZZitVZjFTM1ZKUUVBZ0RUVmVYQWZ0ZXZUUmVzLytqd3phZmJ6Y2NPSGYzUGNsQ25KVk5jRk5GZmZtalZyamFRMWp3NDU3aVFuZit6Mjk1M1RZSlBMbnpCazhHTU43cG1LeDB3dnZtdnJhek5yN1hmc1VMbkR5Y3d0bHJ6RDYxNEtZN0dCbnBrWGh2cnZ2ajBKZ0phTzRBSUFBQnhRclR0R0xqU3pQckc4YlBYOStyQlVsd01BQU5KWVZ2dGM5VGh0b0RaK3VrcGhJakcwUjJMUVVHbktPNm11QzJoT3hoY1ZmbFZPTlQ4dDVDd2NVMXo4RjNOK3pKbHJVM05KR2VaVUxVa21mU3pwWTZubTNsWk9HbVpPUWYyUlhaa2Yya2xiWHlVdC9MS1o5L3V0cjAxdXRxUUw2dmJ3UEEyWGMydVhGTStjMzZRUENhREY4VkpkQUFBQU9IaU1HejQ4SW1mZmtLU09ndzVYdXlPN3BMb2tBQUNReHJ5SXIrNG5INjNzL0R4SjFzR1RkNklrUzNWZFFMUGk3Q3FUZm0vUzdlYnBia202dExqNDlkRXpacDZUZEhhMU9RMTA1dVpuK3BXalI4K1llVTRZNmdHWkZWcmd2ajE2eHN4elJzK1llWTdNVnN0c1k3MWhuWUpMaW90bmIvMHlzNlYxNzV2VFZFbDlKZzd0MzI1YktUcGRwdGZHU2VFQmVYWUF6UmJCQlFBQU9HQjZKZ1lkYVdaSCtMR0lPaGYwVmtadWRxcExBZ0FBYVM2dld3ZDFISFM0SkVVa04rVHhZVmUzMlZVZkFOdU1tVkY4N3VnWk0xdVoyUzNiMzd1aXVIaTVrN3RKc29zcmc2eFBIaTBhZklYdkt5cXBZOEx6YW5kcU1hZU9Dc09OMi9mZkdhOHkvcDdNd3FvdzZ5dVNOSEZvLzNibWRLSno3cVY5ZmlnQUxSNWJSUUVBZ0FQR2M5NXg4bHlYYUU2bU9nNDhmTmNkQUFBQUpQWDYwaUF0ZnJGWVpqbytIbVIzbExRaDFUVUJ6ZDJqZ3d1dWZ0U3pVWjRMZitFcUUzMlVFYjFaemhZNlQ5MGxLUnFHdGVmSkJLdlhkTXpwM0xuZWFpY3phejFoU0dIWjF0Zk9LV0oxV2x3eWQrNkc4VU1LWDVkc2xLUkhxNExNVVpJU3lXalpVL3Y3MlFBMGY2eTRBQUFBQjhURFBTL1BkTkx4Y3NySjdacXZ2TzZIcExva0FBRFFUQnd5NERCbHRNbVJuRHFaRjU2WTZucUFsaUFNOVlLVFBuWG12Nm1zMk5PK3ZQR1hGUmUvNTV4YVMxS0dWTEcxN1JWTGxsU05tamF0L2tIY3pwVTdaK2R2L1RMcGo5dlBZYWJISkhmMmhPT1BPMHJ5dnU5TUU2K2N1ckIwdno4Y2dHYVA0QUlBQUJ3US9xSDVlV1lhSmpQcmVlcXg4bnplaGdBQWdOM2p4eUxxTnF5L1pHYVNmVFBWOVFBdHdaaVNrcy9HVEovNUxTOFpEbkpPYTZ0aW05ZElrcG5ySWFseVZFbkpwcDMxZDFKeVRISHhhMXUvWlBwZyt6YVpwUlZQbW15cEM3M25aT3JqQmJwdFB6ME9nQmFHcmFJQUFNQUJrdnovN04xM2ZCVlYyc0R4MzVtYjNnZ0VTT2dsU08raDkySURGU3RZYUdMdkRWZjMzVjBWZGQyaWduMXRLd2lJaFdaQlFZclVoQlpDQ3lWQWdJUkFJRUFLSkNFM3Q4eDUvN2pra3N0TlFzQkFFdmY1Zmo3dWVtZk96RDB6R1VaeW5uT2VwejFZMmhxK0Zob1A3bFRablJGQ0NDRkVOZE40VUVmMkw5cUU0VEFIVHUzK1hLUDc0cWVrVlhhZmhLaXVablNQZVJXbEpvS3JTcllDZk8yaEkyYjA2QVlvZjdTMkZFOERCWUJTZWVNMnhFZVZkazROUVFxd0dQcXVHVDFqNmxwTTQ3K2o0dU1Qek9nUjg2WlN4c2RvUFdQc3BrMTdMdU5sQ1NIK1FDUndJWVFRUW9ncndsU1dHdzJGVDUzMlRRbU1DSzNzN2dnaGhCQ2ltZ2xyWEpmUWhyVTVuWHJjeitMRE5jRFV5dTZURU5XVmdmR3pFOU03K0tlTWVncGVRekhQcTRpMjF2WVpIVHNHNCs4L0JLVmpGQVJPNzlGdERxZ1dLS0lWaEFKbzFHTktxeVJ0R0xiWk1URTFDakNlVU9EVU1HSm10MjZ0SkhnaGhDZ1BDVndJSVlRUTRvcFE2TzZncU51cHVTdkxneEJDQ0NIRVJmQUxEaUM4U1NTblU0K0RRWmZLN284UTFkWHMzcjBEcmFaOXZGTE1ITGMrWVVQUjltbWRPNGNiZnNaQ0ZLQlZHMHkrR0w5cDA2TGl4MDdyM2ozS1l2Q1RoblNsVlN5SzQwQXNUcjFYRzdxTlVzWmswMlRBaFBqNFk5TTZkdzQzL1gwV0swME53MkYyTVMzR3Q2YUYzNmJGeEZ3OUlTRWg2VXBmdHhDaWVwSEFoUkJDQ0NFdXU5bU10RmloSTBCNDgxSlhsd3NoaEJCQ2xNb24wSS9neVBDem4xUkhEVXFCcnRST0NWR05hTk1NUlNuRGF0b1R0S2E1MHVhWFJmdG05b2k1UVdOOG9ORU50ZFlURmVwMlpWRUxwL2ZvdHNUaTFNK1BTVWhJQkpnUUgzOXNkdHUyb2FOMjdjbzcvL3d6ZW5hclVmVHYwMkppV2x0ODFIeXRxVzA2elFIakVoS1Nwc2ZFREZNV3RjYXdxUFV6dW5lL2IxeDgvUHdyYytWQ2lPcElxbUlLSVlRUTRySTcweWVxS1VxRitRVDZFVlNueG9VUEVFSUlJWVE0aitGaklhaHVEWlRGQUtnN3JjdVR0U3U3VDBKVUY3UEJncUZHb3BUU2NFWnJGV01wY095ZjNpUG1nZWs5dTIzU3l2aFpvMDJsMVRYak55Wk1HYmR4VTE5dE1oWkZlNmRGYlozZW8vdm4wN3AzandJb0tXaFJuTVhnYWNPaUVqUW8wNmtIRksydUdKK1FjQWlNUVVweEFvTjVNN3AzbjNnbHJsMElVVDFKNEVJSUlZU29BcWIzbVhqSGpINFQ5ZlIrei8ycnN2dHlXU2lqSFVCZ1JCaCt3UUdWM1p2TEt2ZElKbnQvV0ljMXA4emY1NjRJUjBFaDFxemNVdmZiODZ6azdEK0swK2E0NExtMmZ2NHJQNDE5cXlLN1Y2YWMvVWRKbWhkYm9lZE0zNURFb2RXSkZYWSswKzRrNzJnVzlqeHJoWjFUTzAwT3I5MVZZZWY3WDJmUHQ3THIyMVhzK25ZVmhhZnlLK3k4VmZMNTFKcUR5N1pnMnAybE5qbTBLcEhDblBMZkIvdVpRaktUMGtwOW4xbHo4amk1TXhWYmJrRzV6cGU5L3lnbmQ2YWl6WklueU9lbFozRmtmUktPZ3NKeTkvRnl5TnlkeHJhcGl6bVZrbEZxbTVUZnRySnQ2bUpzcDgrVSs3d1YrVTcrWDZXVUlxaE9PRDRCZmlpbGd5d0J2ZzBydTA5Q1ZCZWp3S20xMm9pcDM3VTZkRytsZEQ5blVNQnhwWXpQUVVWZ21rOEhXbnc3akl1UFgxVjB6UGo0K0s4c1dOb28rQWowZlliU2I1VG51N1RXdWNCQ2gwOXVqL05UUW8zYnVQR2cxa1l2RGU4Vm1PYkhGWHlaUW9nL0VFa1ZKWVFRUXB4bmV0L25QbEZLUGV6ZW9MWFdrSTFpaTJIeThkaTFVK2I5bnZOLzBmZUYwUHZqM2l4OTVPSVB5TkNXRGlnSXJCMkdielVOWENUTmpjWHd0ZER5NXQ1bHRzdmNmWWdOaytjUjBib2hBZUVocGJhTCsvczNPS3kyQzM1djd4ZEc0aGNXVks0K21nNG5KM2VtVXJkVGN3QzJUMS9Hcm05V01tYVZLK0NRZHpTTDAya25xTitqRlFDSDErNGk5dld2R2ZEYVdKb003bFRtdVcyNVp6aHo0cFQ3c3ozZlN2YitvK1hxRjRCdm9EODFyNnBmN3ZiYnB5OGxkY1YyZlB4OWFYRmp6M0lmVjVaTkh5NmdJQ3VYeGdNNlZNajVzdmVucy9EQjkrajh3UFYwR0g5MWhaeHowNGMva1RRM2xvR3ZqNlB4b0k0VmNzN2Y0K0N5TFdRbnAxL1NzWFhhTnFIUmdQWWUyNXlGZHJScFhucUhsTUlud0s5Y1RiV3BXZlBhTEk2czNZMnlHTlJwMTRRNkhZSXYvYnVMcVlyUFo4YldBOFMrT291ak4reWx6NS92OU5xZnRmY0lxMStlUVVTYnhnejc1TWx5bmZQa3JsU1dQZnNaUFNmZVRzdGJ2Tjk5UjlidVp1MC92MlBRRy9kNi9heExzbjNxRWc2dFR1U202YytYbURadzcwL3IyRGxyQlFQZkdIL0o5MkhIVjh2Wjh1bENydnZvY2VwMmJPYXg3OERpQkE3OG1rRDNwMittUnRQSUVvL1hwbWJ0djJmaktDaWt3NWloSmJheDV1U3g3bCt6cWRPaEtaM3V1NjdVdmx6T2QvTHhiUWVJKzhkM1piWXBTYWY3cnFYNWRURVhmVnhWRWh3WmprK2dIN2E4Z2hDVWJneHNxZXcrQ1ZGZEhOd1lmOThrTUFFK2pZbVpHV0JSelpSbTBjSDQrRFZGMjg4M1pzT0cwOEJUTTJOaXZ2U0gvV1dkZjl5R1RkOEMzMTZvSCtNM2Jzd0Vucm1FU3hCQy9BK1J3SVVRUWdoUkdxMDNvVlFHcUVDRmJnRnFxRFlZT3IzdnhMZkd4MDErNFZKT09hUHZ4Ti9BMlFCb1hjRzlyZEkwdEZOVTN4VVhwczFCOHM4YnlENXdEUCt3SVBlQWtuWjYvMzZudFdzbXNUWjFpZnZQcHJmQW1wUEg2YlNUNUtWblVxdFZReXgrNS81YWxybm5NRDRCZm9RMXFzUGMyMTR2czVoNVNJTUlidnJTdGNwKzU5Y3IyVFoxTWRlOCt3aVJuWnQ3dEhQYUhLeDZhUVo1NlpuYy9QV0xCSVNIY0hMWElaU2hxTmV0NVVYZUVkZk02Y1dQZjFUdTlqV2o2M0hqbCtleUFaZ09KNmE5OUZuRjNaKzZoY3c5aDltM1lBTk5CblZDV1VxK0I4cGk4YmgzMVYyN3V3ZXpiOEVHRXY3ek13Mzd0TVdvNUd0TFc3T0QxT1hieWgwc0tPS3cycmhxUkMrdndlemZuditjakswSExyay93WkUxdVczdVg4dlZkc3VudjNCazdXNGFEK2hBeHZZRExIL3hDNjcvK0VscU5LbDd3V09yNC9NWjJTV2F0bmNOWk5lM3E2alpyQjV0N2h6ZzNxZWRKdXZmbklQRno1YysvK2NkMUxnU2JMa0ZIRjYvbThndTBhWFdPanEwS2hHL3NDQWE5bTU3V2ZyZ0h4ckVxZFFNRnR3N21iWjNEcURqaEd1OW51M2QzNjBpWi85UmxNWGd1eHRlOWpySHNFK2VaTmZzMVRpc05qSzI3T2ViYS83aTFTWTRxaVlqWnY3cHNyNlRIVlliZWVtWkRIMzdRZnhybEMrNHZmanhqN0RsbFc5MVRGVVdWTGRveFlVSzB1aEdsZDBmSWFxVDRzR0poeE1TemdCL0x1K3hZeE1TTmwrV1Rna2hSQ24rT0wvbENTR0VFQlZNbWVxTnNlc20vMUQwZVdiZjUwZHBaWDZ0bFByVDlON1BmVE4rM1pTTG4rR25HS0oxMlRPVi9vQ1VZYWg2R2dpc0ZZcFBvSDlsOStlaUdYNCtESG56QVJZKzlCNnhyMzJOWDJnZzlicTFaUEdULytGRVlrcUp4eXg2K0gydmJjcFE3cG0yUTk5K2tMMC9yR1BENUhrTW1EU0cwSWJuMG5SL2YrYy9xWFZWZmZwUEdzT2FTVjl4YUZVaTNaNFlBZWVOamU3OVlSM29jeWxYMnQ0NWdJTkxON1A2NVJuY09PMDVqN1licDh3bk96bWRvVzgvNEY0SmNqUmhIeEd0RytFWEduaEo5d1dnL3l1anFkMnVTWmx0Tmt5ZVQ4SEpVeDdiOXN5UFk5TUhQMTN3L0hucFdYdzc3RytsN28rS2FjRTE3ejVTdnM1V0FVV3p3UzhrNzJnV3M0YVdQWlpRMnF6MWl1WVhGc1Nkdjd4MlVjZDhOZkJQSlc1dmNXUFBTd3FVRmZFTnVYRGdVNXVhVGUvL1NOSzhXT3IzYk0yQTE4YVN0ZmNJUzU3Nm1HWFBmc3FRdHg2Z1puUzlNczlSWFovUExnOFBKM3YvVWE5VldqdS9XVW5tbnNQMC9kdmQ1UXJjVkNTSDFZWnBkNUw4eTBaTW00TVd3N3Q3cEpieURmSkhXUXhPN0VnbDkvQkptbDdkaFRQbnZTK0toRVRWZEpWaXZrUU4rclJoeEZjdmtQRFJBblordlpLY0E4Y1k4dFlEN3YwbmQ2YXk1Zk5GdEJuWm44YURPcEkwTDVZNjdac1MwZXBjTnFMTXZVZll2ekNlOXFPSDBLQlBHNDRsN0NObCtUWjZQbmViT3pCZEZLeTZFdTlrK3hscnFZR3o4LzFSS2xnSFJvVGhHK1FQV3Z1alZVUmw5MGNJSVlRUWw0Y0VMb1FRUW9oeUdodjM5dXpwL1NaZXIyQ0NZV0VFa3BxZ1hHYjNmamFnRU8yckRBTy9rQUNVY2VtRFRwVXBxRzROaHJ4NVA0c2YvNGpObnl6a2hzK3ZvdDNkZ3lpNDFqUHJWMlpTR3NtL2JLVDltQ0VFUjliMDJIZXgxMjc0V0doMmRSY09yVXFrMmJWZENhanBtWG9xYVY0c05WdWNTNzlrOGZlbC82UXhIUGgxRS81aDUxTGlhRk5qK0Zyby90VE43a0hqVTZuSE9aV1NRY08rYlVsZHNkM3J1MzJEL0tqZHRna0hsaVFBa0gzZ0dLYmQ0YzdyWDNSdGdSRmhoTlNyVmVaMStBVDRscnF2elowRENLNGI3ckd0OFBRWkNqSnpDVzlXY2lxWDRvcmZZOVB1ZEs5NEtVdForZU9WVWhpK0Z2Zm52VCtzSXpNcHJjUzJSVFVURHEzWlFkN1JyQkxiK0FUNDBmMlpXN3kydHhuWm40QmFvUmZzYTBtT2J0ckxzWVRrU3pxMnNsM3VGRFdPZ2tMVy92TTdVbGRzcDE2M2xneDhmUnpLWWhEUnBoR0Qvbmt2Sy8vdlMzNTk5QVA2dnpLR2huMHZQS3UvcWorZjRKcEZuN1gzaU1lMkU0a3BiSnd5My8zWlVXZ0hZTVBiODlqdzlybHNod1AvUG83NlBjOHRBRHp3NnlaeTB6UGRuL1BTWGMvMTRiVzdLTWc2N2RXZjdIMnVOR0lIZjl0Q1Z2SzVQZ1RWcnNGVkkzb0JyclI0aDFhZHE5MFI5NFpuQnBGaG56eEo3WFpOU1A1NUF3QXB5N2FRc3F6ay83eU8vdTFmN2xWSUpWMDN1RmJMQUN4NzlsT1VVWEpKeDM0djNVT2p2dTBJYjNFdWdKVno4QmpMWDV4S1ZOY1d4RHd4QW9CdFV4ZXpjOVlLaG4vK05FRjFhbkE2N1FTL1RmeWN1cDJhMC9taFlTaEQ0YlRaMlQ1OUdYdStYMHYvVjBhN2d4ZFE4ZS9rNGorckludStYNHZGdDN5LzFtdEg2ZlZQcWhQRFl1QmZJOWoxQjBMcndKR010TXhoemgvajRvUVFRZ2poSm9FTElZUVE0bUtZYk1GZ2dvWUdNL28rOXd4S3ZRUDY4M0d4VXg0NnYrbU1maE0vQlI1QzZ4dUFmNkJVSndDbGlKN1JiNklHMEpyL0d4ODMyYU1nOTZ4K3p6WjNvTjRHQml1VXI5YXNSdWxueHNkTzJYditkMHp2TzNHWVV2b3ByVlYzMEdFS2ptcFlaSEg0L0gzTWhqY1BGN1g3T21aaWJVY2dKNEFObkZaRGRZaCtBOFZJbEk0QXRRT3QvelErYnNxS2lyMVpMbmFMTmNBazBOZGlHRmo4THk3ZFRGVlRxMlVEaHJ4MVArRk5vMEFwR3ZYM3p1bWVzaXlBNUY4MjBuaGdCeUphLy80TUZzRlJyb0hQL09NNUhvRUxSMEVoZWVsWnRCamVBM0ROME4rL0tCNEFuMEEvRW1jdTQvajJnMmhUcy8zTEpRVFVETUdhazhlT3I1YlRmc3dRRGl4MkJTUU94KzNpY0p4M01laVEraEVNZWZOKzR0Lzl3V043MGVlZUUyOEg0T1N1UXpodDlqS3Z3WnBWZXFIeVpsZDM4YnBQMjZZdUp2bm5EUXg0ZFN4TmhwU2Q1NzI0bisrYlVtWXgzU0pmbDdHU0lhUitCTGQrOTMvdXowYzM3ZVhRcXNRU1V5VVYxV3JJMlgrVTA2bkh2Zlk3YlhaOEF2MUxERnkwdUxHbngycUoxT1hicU4yK2lkY2dlZExjV0JvUDZFQlEzUm9lNTcyU2dRdmI2VE1scHNNcFMybkZseStuNDRrSGlmdjd0K1NsWjlMOCttNzBmbkVraHMrNVFmNTYzVnB5N1llUHNmeUZMMWp4NTZtMHZMVVBYUjhlWG1iZG5hcitmSUlyS0dINCtkQ3FoQm9VcGNsSnlTQnQ5UTdNODlMWjdmOTFVNG5QMXBGMXV6bXlibmVwNTB0ZHZzM2pjNjFXRGQyQkMzQ2x5T3MwNFZxUE5pZDJwWEprcmV1YzFxeGNEaXpkVEVUclJqUy8zanU0dFdmK1drNGZPdTRSdEduVXZ6MjFXbnJYWmM3Y2s4YUp4QlFhOW0xTFlFUU5qMzA1QjQ1eWJITXlQa0YrSGl0LzdIbFdsajc5Q1RXYVJqTHc5WEZZczNJcHlNcGw0R3ZqV1BMVXgrUWNQRVpRblJxRU5xak5WVGYxcFBVZC9kMkI2SHJkV3RMdHlSSGtIczcwQ0ZwY2puZnkrVDk3Y05Xc0tCNFVLY3ZDQjk4dFY3dnF3Q2ZJdFhyVFFBV01iSXRsemk0dU9uRHhWYy9SWVg1R2FLaVBqKzVtR01Zamh1TFZFU3MvWGwvaG5SVkNDQ0hFSlpIQWhSQkNDSEV4REIwQkNxMVZqcStWcit3QitrMVF0NjBZTk9teHdTc251YWZKZmhyemtLL1crZzVRNllGeGFZc0wramJ1cUxTT1Jhbkh0ZWFVUW44RllLQVNQTTZ2YWVERVdBZnNWNG9GYUFZb3hUQzBhanR0MEtUV0UxWk9zaFkxbmQ3M3VkZVU0aVVnVDZFWGExUTJTbmRWcUlkTkgrZXQwM3BQSERoaDNlUWt6L05yaXc1bElVcEhLYzB5aldxbklFWXJGazN2OTF6SGtvSWp2NWRaNEIrZ0F2RkJLWHo4UzU5NVgxMUVkbzRHWERPVFN5cE9mZXFRYXdCNzk1dzFCSll3bzc3cDBNNWVBNkVMN3Azc1VjZkNZYlZSNjJ3aDY1QW8xMnFHdlBSTWozUWwyY211NzY1MWRwczFPNDhEaTgrbEh0Wk9rL3lNYkZkZmkyMzNEZmFuOWUzOTJQdkRXc0tiUjNIdGU0K2VPK2VCb3l4OStoUGFqeDVDdTlHRDhRc0o0TzRsYndDdXdzRXB2MjNsanU5ZkFpQnpqMnVtOCtaUGZpbnRWbmtvS3pXUC9VeWh1eDZJTmszMi9yaWV3SWd3b3JxMjhFZ3BjejdEMStJVlVQQUxEYVR0blFOTGJKODBOeFo3UVNFZHhwWmNjRGRwYm15SjI1V2h1SHZwUDd5MkgxbTNtK1V2ZkVIUDUyK254UTA5dlBZdmZlWVRNcE1PZTJ5cjA3NEo3VVlQSmlEY05kQ1lkelNMRFpQbms3NGhpY2FET2pMdzlYSHV0aGxiRHhELy9vOGtmTFNBNXRmRjBINzBFRUliMWFaQno5YjRoUVFTR0hGcEt6WXVsaytBSDEwZUdYNVJ4OFMvOStObDZvMDNXMjRCMjZjdlpmZnNOUmdXZzVqSGI2THRYU1UvQXhHdEdqTDgwNmRZOCtwWDdQMStMWWRqZDlMMTBSdG9PcVN6eDZCemNWWDkrUVFJcUJGTTV3ZUhsYnIvZkNuTHRwQzJlb2ZYOXNIL3ZNKzlZZ0VnWSt0K1Z2N2xTN285TVlMbzRkMjkyaDljdG9XTlUrYlQ3NlY3YU5DN2pYdTc0ZU41TDVXaHZBcllKODJMZFFjdWRuNjdDdFBtSU9heEc0bnNFdTMxUFdscmRwQjc1S1JIbXFqU2ZzWTd2bHJPaWNRVVd0L1IzNnM0OTY1dlZuSnNjekorSVo2cG1IeERBdWoyNUFpQzZvUnpLdlU0K3hkdEluWDVOb2E4ZFQrOVh4eUZKY0FYMCtIRW5tY2w5MGdtRzZiTXA5L2Y3bllmdisvSDlVVEZ0S0F3eDdVS3l5ODA4TEs4azB1eVp0Slg1VTZmVmRacW51ckc5MnpnUW1NR1VxT2g1UUxOM1g3dTkyaE5wOFhzcGpHNm94bWcwZDJWTWx6L29YWHlyd3NjTG9RUVFvZ3JTQUlYUWdnaFJEbk5ianZKejZwemIwZUJRcSs4SjJIS3lSbDlKeTVBY1Z0YVllNVFZSEZSMjhEQXNPdEIxMEx6cjFITWNSTG4rbVY0UnIrSmp3TW54OFZOZWFLazcxQktqVUh6M1BpNHllOEFmTkgzaFZCZjdZeEgwY3BpengwT3pBZjRzcyt6MXlxbFhrTHJaRzNxUWVQWHZlUE9sekdqejhRWE1QaTNZVEFWNkhQZUYzUlRXbjlkVUpCMzljTUpuOWsxcUpsOUo4NVVTbzNXNkllQmlWUXdiZkVKQU5OWEdRcExHU21EcXFyQ25IeVBGQ2dCNFNIVWJGR2ZqRzBIT1J5M3M4UmpBbXFHY0RUZU13WmtPazFzcDg5UXAxMFRyOEJGNXdldTkxaE5rZkRSQXZlLys0Y0hFeEFlUXRiZUkrNmk0QURIdHg4RW9IWWIxN2xxdDIzc25vMWJlQ3FmMVMvUEpEOGpHMlVvdWo0eW5QbzlXcmxubGlmTytBMWJiZ0VCNFNINGg1K2JxZXNvc0FGUW8xbWtPOGQ2VVUwUzQreWdidEhub3RuR2cvNXhMM1U3ZUE0T2J2N2tGK3IzYkVWVWx4WUE3SjY3aHNMVFowcThWd0NMSC91d3hDRFE3SnRlS2ZVWWdNWURPekR3NytNOXR2bUZCbmtOa0JZNXVHd0xwbW1XdWY5aUJ2YnlNM0lBU2d4UWxTYXljelNSbmFNcHpNbG55eWNMMlQxM0RhYmRRYXZiK3RMbG9XRllzL1BZUFhzMXRkczFvVkcvZG95WThUemJwaTRoK1plTjdGOFVUL1BydTlGcHdyVzBHVFhnd2w5V1FRdy9IMXJmM3UraWp0bjB2bWZnd3JRNU1KMFZsOGxGV1Z6amxFbHoxckJqMW5Kc3VRV0VOYXBELzBsanFOV3lRWm5IQmtmVjVMb1BIMmZIck9Wc203cUUyTmUrWnV0L0Y5Tmg3QkJhM05qVHEzMTFmVDR2aFUrZ1g0bWZMZjYrSmRaZEtBcEcrd1Q0WFhLdG5MeWpXU1ROaXlXeVMzU0pRUXR3cmVDcGlDTG5SWVdwenc5Y2dDdFFXSlN1U212WC94VFZLZ3ByWEpkdVQ5ekViOC8vMTkzKy9KOS96c0ZqN3VEUzhNK2Z2aXp2WkZ0dUFRVlpydlNFd1ZHMUdQSFZDNWQwSDA2ZFhTSG1IeHA0eVNucktsdFI0QUxEQ016VjJSZDhPTDd2ODFoblpURkhPcFFlaGpZYW9IUUVTbG5VK2NXamhCQkNDRkZsU09CQ0NDR0V1SURaTVMvV0tQU3p0eXV3NUw2cW9EMmEyTEZ4VXhhTkE3VFMweFRxTm0zUm95Z1d1QUI5RDJmM1g5U1hhYjF0WE55VWQ0byszaC8zWnU2TVBoT25vdmkzVnJvalp3TVhTaG5QQUtDTTU4YXZlOXNqeWZlQnRhRnZOKytiZTU5UzlQNnk3N1B0N28xNzU5em91c2FtN1lWUFBaendtUjFBZ1o2QitTNFlvOUYwdWFpK2xwZmhDQUREUnhrS1N6VmNjWEZpVnlvclhwenEvdHlnZHh1R3ZIay92VjhjQ1l6RXREdFovY3BNbWwvYmxjYURPcm9hYVUzOCt6OVJ2MGRMOXl6a2pLMEhXUExrZjBvY01HdlVyNTFIY2U1dFU1ZDQ3STlvMDhocjVuN0cxdjNVYUJycHl2TmRUTmJlSTZ4NmFUcmExRFFlMklGRHF4TFpNR1UrdmtFQkRIeHRMSDZoUVNST1h3cEFYa1kyMnRUdUlFUlJuWWFRS00vYUhHWHhDd24wR0dnRFNQNWxJeUgxYXJrRExaMGZ1TDdNYzNRWWZ3MkZwL0l4SFU0U1BscEFZRVFZN2NjTXVlQjNoemFvM0pxc1JiVXZ3aTlRNkxrNGU3NlY3ZE9Yc2ZmN3RUaXNOaUs3Uk5QOTZWdW9HVjBQYTNZZVM1NzZtRk1wR1FSSDFTU3NZVzFxTkkxa3dHdGp5ZDQzbE0yZi9zTCtoZkVjWExLWmpoT3VwY080a21mbVZ6Um5vWjBkWHkyL3FHUE9MK1d3OWwrek9iaDBjOG1OTDBHRDNtMW9lK2RBTm4veUM0YXZoUTdqcjhZbjBJL0ZqMzlVN25QRVBINFRJMlk4eithUGZ5RXRkaWQ1eDdKTGJGZGRuOC9xUWhrR2pmdTNwLzJZSVp3K2RKeXd4dDdGdzAySDB5UHQxNlVxV2lGVDBudTQxNS91b05lZjdnQmNxemFTNXNWeXgvY3ZuK3VEemNIdDgxNWkvVnR6MEthbTk0dWozUHVXVGZ5TXlDN1JkQmpqK2pNWlVPdGNJTG9pMzhrSGwyMWg4MzkrL3QzM29jaFZOL2VpMjlsNkh0V043OWtnT3VnQUl6L000K0dZelVpTGIrZmdVQ000TUZKYnVBVzRCNlhiZ3ZKeFZTalhvQlh1Y3VXL28rQzdFRUlJSVM0ZkNWd0lJWVFRcGRBV3ZwL1JieUpXSE1EWk9YbGFyL0d4cXR2VTJkOTJBMlBURmhYMGEzd016UzJmeGp6MHlNTUpuOWxuZEh3K1dHdHpoRUxGam8rNzJOUkxhcDNYSmtNZkJJWFNLdXhjTTkwYmNEYnlDVjEwZnZOSlRESm5xSW1yZ0ZaS3F5N0F6bUxIN1IrLzhhUE00dTBEVEE1WVhiL3lleWJYcnlCYUdRRks0NnVxYWFxb3VoMmFNZXlUSndGWTg5b3NyLzJGcDgvZ3RObFo5ZElNSWxvMXBNdkR3NG1LdVlxa3VXdndEZkp6Qnk2czJhNDZENzZYTUN1NWRwdkc3UHhtQmFiTmdlSG5nMmwzY256N1FZL1o0UTZyalcxVGw3Qjc5bXBxTkkzazZza1BzbnZPR3BTaHVPSHpaMWp4NTZrc2V1eEQybzhlakNYQWo2dEc5Q0pwYml5blVqTGN0Ull5OTdpQ0krSE5TeCtJMTZZbXA5anM4eU1ia2tvc1RKMjE5d2o3RjhaN2JQTUo5S2ZKNEk1ZWJZdTJKYzFkZytsdzB2bkI2OTFGbk5OaWQzSmlSd3FkN3J1dVFtWmNWeFRUNGVUd1dsY2UrclRWaWJTK28zKzVqclA0K1pLK1BvbVFlclhvL05Bd0d2VnJCN2htUUsvOHk1ZmtIY3NpNXZHYjJQbk5TaFk5L0Q3OVh4bERnejV0cUhsVmZZYSsvU0JITisxbDAvcy9FZEdxN0ZVRkZjbFphR2ZMcHd0LzF6bWFETzVJalNiZUE5TG4yejFuRFU2Ym5mYWp5dzRNaERhc1RWUk1DN28vZlRNTmVyVWh0R0Z0ZG4yekVvZlZSck5ydTVhWjgvL015Vk1jV3JrZGk1OFBZWTNyTXVpZkV6aVJtRkpxVFpycStIeFdKOEdSNGZTZk5JWjlDemF3L3EyNURQN25CSy9DNmFiRFdVRXJMbHpaRmt0YUhWS1lrMC9TZk5lS2llUGJEMkxQTDJUYlZOZDhoS2d1TFlqc0VrMVEzUnBZL0gzUlR0T2o3b3hoTWZBTjh2Zllkam5leWExdTdVT3JXMTBMS1IwRmhkaHkzZGtqeTgwbjhOSlh4MVFsUHNGRmdRc0NEVCs3QlZEeitqOFVaVEZVTjYzVlFBUFZUYU83bzFRUVVDeWFxb3I5bndRc2hCQkNpS3BNL25ZdGhCQkNsRUpydlZNcFRxS1ZUVU1xMnZ4NTNOcDNmbEx1S1hvd2lqbk82WHJpVEtYVW53SUNRcThHRnFsUWZRdEtCV2t1Y3JVRm9KVSs1YlVOQ2hTZ05RYTRaaEphVWVGdkVIQUpBQUFnQUVsRVFWUmE2eVBGNjJwNEhxT1BLaFFZeFlJZEFLalQ1N2ZOOTY5eHh1TElSVUhKQ2Q1L0o0dFNQcWJDZ2xJVk1tUDJTdk1MRGFSMnV5YUFhOUM1dU13OWg4azdrc25RdHg0Z2ZlTWVObjI0Z0oxZnJ5U3FhNHV6TGM0Tml0U01qcUxiRXlNSXJWZkw2enZTWW5kNkZkNHVMcXBiQzdaTlhjeXhMY25VNzltYTlJMTdzSjhwcEdHZmM0TjdpVE4rWTljM0sybDVheDlpSHJzUkgzOWZMTDQrK0FUNkV4eFZrK3MvZm9MVnIzeEZuWFpOYURtaU45WlQrU1ROamVWNDRzRnpnMlM3RHhIV3VLN1hvSmF6MEk0MUp4K0gxY2JjVzE1RkdRWjkvbkluQUR0bmxWelQvZERxUkE2dFR2VFlGaHhaMHl0d29RelhZMmZOeVdQYjFDVkV0R3BJczJ1NnV2Y2YzYmlIUGQrdnBmM29JVlZxWUhqUHZEaXMyWG5VYUZLWCtQZCtKRFBwTUwxZUdIbkJQaHErRnE1NS94SDh3NExkczZwVGwyOWo3Yisrdy9DeGNNMDdEMU8zWXpNYTlXdkg4aGUrWVBtTFh4QTlyQnZkbmhpQlgxZ1E5YnExNUticEU2L1lET0VhVGVyU29GZHJCdi9yUHNDVjhpWmx4VGFpdXJhZ3h0bVo4U2QycFpLMTl3Z3RiK3JscmhPeDVPbFBDQ3UyaXFoUi8vWWV4ZXlMenlvdjdzRGlCR3g1QmFXbVN6cGZTUUdqOXFPSGVCUStQOStSOVVrY1dybjlYS29ab0U2SHBpVzJyUzdQNSttMEU4d2E4bUs1MjEvcDR1bmFhYkwxYzg4NCsvbXJ5Sm9NN0VEaWwwdFo4K29zaG4zNkpPSE56djBNVFljVHc5ZDFmMCtsWkxEd3dmZEsvYTZpR2gzTG52M1UvZk1yNHJUWkFmajIrcjhCcnRWczE3N3ZxaWxoT3Aza0huYkY5UXRQblVHYnB2dHp6ZWo2L0hEUHZ5ZzRjZHA5anVJRjZ4MkZkbkpTTXRnekx3NkF1cDJhVWF0bHc4djJUZ2JZKzhNNkV2N3pzMWNkRlcyYU9NOEd1WTN6cnQ5UmFLZlZMYjNwOGR4dHBkNi82c0xIMzNYZDJqU0RndjBjMTM3Zi81Rmh5bEE5Z05wS0VlRjZ3cFgzOGk4SldBZ2hoQkRWUnRYNTdVOElJWVNvWWd4VC9XM3N1c2svRk44MnZvUjJ5dW1jaG8vbFR3bzlDbGlrWFdtaThnSjlyTE12Ujc5R01jYzVRejlYQU5TZHpVakxLT1o0SjQ3WFJLRkFtYWIzVlBnclRCdmFwbEVPclRXbS9ZOVRHQlRneU5wZHJzSE1yeHZTOVpFYnVPbkxpZGpQRkxvSHRnemZjNEdhc01aMVMweUJBckQxdjc5NkZlY3VybTc3cGdSR2hKS3lZaHYxZTdZbVpka1dBbXFGRXRtNXVidE5oN0ZEcVJkekZWRXhycURKa3FjK0pyaHVPSGY5K25mQXRkcGh5SnYzdTlzSDFBckZ2MFl3YVd0MjBQTG0zdVNsWjNJcTliakhLbzZzUFlmWjh2bXZaR3hKZHVmV3IzVlZBNXBlM1FWN3ZpdTRjc04vbjZGbWkvb2UvZjFxMEF0MHV1KzZNbE1aT2F6MnMvMXlEVDRsZkxnQVcyNEIwVGYwSUd2dnVRRk42OWxpdDluSjZWNzU5LzFDZzd6UzhkaHl6NUE0ZlZtSjMxbVlrNCt6MEY3bWZwOWlnOW1sT1pHWXd1YlBGaEpZTzR6aG56OU4wdHhZdG55MmlOTnBKeGowandrWExKb2RFTzRLVXVVZnoySFRCejl4YU9WMndoclZZZEEvN3FWRzAwakF0YUpnK09kUHMrN2ZzOW0vYUJPSDErMm0zZDJEYVhsekwzZGUvTXZObGx0QW5YWk42WFRmZGU1dEJabTV4TC83QTMzKzcwNzN3UExodUYzc25MV0NxMjdxNWE2RmN0MkhqNUc2WWh2MmZHdUovZDM1OVFyU04rNmg3MS92SWppeTlOUmtlZW1aeFAzak85cmRQY2hyRnY2bFg1ZXIzb3BmYUZDcGJhcmI4K2tYRmtTclczcVhlajNueTBuSjhDck9iZHFkbUE3UGQzVFJuM3VuM2VFVlVDM2E3bXBuOTlwdldDd1laNE01MnRUc25yM0c4L3NjbnYvcDhnc0xZc0JyWS9uMThZOVkrWmN2dWVHTFo5M0JKZFB1ZEFlTy9VS0RTcXhGVWlSelR4b25FbE5vMkxjdGdSRTFTbTJYL010R2owSHR3SWd3K3IxOEQzQXVWVlRSWjREZ3V1SHU2NzBRditBQVF1cEhWUGc3K1h5K3dRSHU4eFhKM3BmT3ovZE40ZXEzSC9TcUdmTHp2WlBMMWYvcXdGbG9SMm1UWUl1dG82SFVod3BDQUQvdmxtZFRRcFVqWUdFYXJQeGg0S05sdGhGQ2lLcE9LWFZsWnljSWNSbEo0RUlJSVlUNG5jYXRmM2Yzakg0VE4yakZMZC8wZmVHdk5oelhnUHBxMU1yLzVKVjhoUDdkeXc0MEtsNHBCaFQyYTNnTnNmeGFmTjhrSmhsS25SNkExdHFDNFoxNjZrclRQbGFsSEE1TTdSNE0vS1BvT09GYUd2VnJUL3o3UDdEMDJVL3ArN2U3YVg1ZERIbnBybmlSWDBqNUJwaHYrbktpUjQyTDcrLzhwMmNEcFdnOHNDUDdmdDVBcTF2N2tySmlHKzN1SHVTZTNRNlFtNTdwL2ljL0k1dU1MZnRwMExzTit4WnM4RGhWVk9kb1FodlZSaG1LQnIxYWMzRFpGZ295YzBsWnZnM0FZMFhFbWN6VEhJM2ZRMVRYcTdDZnNYSXE5VGhESno4SW5CMzBBNExxaG52MHc5MWxRNVc0dlVqUklHZFJudktpbENnYnA4d3ZzZjJTcHo3MjJ0YW9YenNHL1hPQ3h6WmJiZ0ZiLy91clY5dml5dG9mY29IQVJWcnNUbUpmbTRVQ0JyNCtIcDlBZjlxUEhVcGdyVERXdlRtYlJRKy96OUMzSDNBSElFcGl6N2VTTkMrV0hUT1g0N0RhYUhWckgySWV2OG1yQm94dmNBQURYaHRIeW05YjJmVEJqMnorK0djU1p5eWp4ZkR1TkI3VWtUcnRtNWE0YXFHaWJKd3luOVRWaVF6LzlDbXY0TlNGSE45K2tOVXZ6NlRKNEk0TWVHMmN4Nzc4NHpra1RsK0dmM2l3VjQyVzgxbjhmRGw5NkRoclhwM0Y4TStlS3ZPK2x0ZVpFNjZGWjhWWE9aMnZPajJmSGNZT3hYUTRhVHEwczhmMnpaLzhRbDU2RmdOZUhlTzFRaWYzU0NiMXU3ZWlackg2TEFuLytabWt1WjdCaFNLYjN2L1JxK0I2Y1d0ZTlVNmoxL3o2YnZUOTYxMkFLNGg3OTlKL2VPeFBtaGRML0xzZWN3T28zYTRKSGNZTlpmdTBwYXgvYXk3OVh4a05nR2wzdUZjV0JFYUUwdjNwbTB2dHk0NnZsbk1pTVlYV2QvU25ic2RtcGJaTCtXMkxleFVId0k1Wnl5azQ2U3A4bmJrbkRYdStsZmozemwxemgzRkR5Yy9JUmp2TlVzOEpFRkt2RmdHMVFzbmVmN1RDMzhubnMrZGIzYXRIaW1qVDFiL2xMM3poOVE2Mm55a3M4NTVVSjdaOEsxb1o1RHY5WWdPd2Z1QmpVVEVHUEFPNmZxa3IwblQ1QWhoQ0NGRnRhUXEwMW9kTG5OZ21SRFVrZ1FzaGhCQ2lBbWl0cHltbFByRXI1MlNGOHRXYXFTVzJRNTlBVWUrTHZpK0UzaC8zWnU2bGZwOVMra05RQTB6VWU5LzBmV0h3M1hGdnBoZnRhOWIzOUY5QnRRSG1qMTQ3T2ZWU3Y2T2lHTnBwZFNwbDExcmpLTFJkK0lCcUltdnZFZmZLaU00UERpTjF4VGFDYXRmZytQYUQ3a0ZPVzU2VjQ5c1BlaHpuSHhaMFNZT3ZiVVlOWU84UGEvbnQrYzlSaHFMMTdmMDg5aCtOMzh1Mkx4YWp0WGJOUkxVWVpHelpUOGFXL2NDNTlDRjkvbklYb1kxY1FaTG9ZZDA1c0RpQm5iT1drN0ppR3dIaElkU0x1Y3A5enJvZG1uSEhENjhRVURPRWpWUG1jeXIxdUh0Zjd1R1Rya0V4cmIxcVdSVGRuK0xiZ3lOcnVtY2VnMnZRQ1hEUElPL3o1MUhZUzVqUnZXZGVIR214T3huMGozdTlaclFIMVBSZTJSQlN2eFkzZlRteHhIdTQ4TUgzS01qTzQvYTVmeTExdjlOZTh1OTVoVG41YlBsOEVmdCtXbzl2a0Q4RC96R0JPdTJidVBkSDM5QWRueUIvMXJ6NkZiOCs5aUZEM256QSt4eW44dGs5ZXpWSjgrT3duODIxSDlHNkVUNUIvbXlidHNTcmZYR05CM1prLzZKNDdQbFdkczladys0NWE2aDVWWDF1K08remx5MTQwZm1oWWFURjdXTFZTek04WnI5ZmlHbDNzdjdOT1ZqOGZlbjZ5QTFlKytQZit3R0gxY2JBNThkNXBiazVYMkR0TUFhK1BvNGxUMy9DOGhlbmNzUG5UK01YVnZwS2laSllzL1B3citGS3pWV1lrMC9xeW0wWVBwWXlpMmRYbCtkejM0SU5GR1NlcHYwOWc4blB5R2JyZnhjVFBhd2JVVjFiRUZRN2pKMnpWckNsZmdSZEhobnVjWncxTzQ5am01TnBNYnk3ZTF2OUhpM3hEU3I3NTNFeGFyVnNlRW5IZFJoM05XbXJkMUJ3OGhTT2drSjhBdjF4Rk5vdkdPUzZXRTZid3lPOVYyRk9QZ1ZacnFCV1psSWFTaW4zWjNDbHUxcjZ6S2M0ckxaUy84eVpkaWZkbjdtRjFyZjN1eXp2NVBQNUJnZHd4L2N2ZVd6TDNuK01YeC85Z0FHdmp5T3lrMmVRWXRFakgxekVIYXJhN0htdVF1c1lsdHhjYllzUFhaTzd5cWRmK0krK0dJRk9DODNSakFhR3VXcGNGUDI4ems1Q0xpV0FvYlY2d01kMGJycENseUNFRUJYTzdxT2NqbHd6cmJMN0lVUkZrY0NGRUVJSVVRRUNyYjdmV2dQczd3QjNhcVgyalkrYkhGdGlRODF5cGRTZHZqald6T2ozM0VhdFZkejR1TW5UTC9iN3hzVk9tVE9qNzhSUGxGS1AySlZqei9SK0UzOVZXcDhCMVJWRmU5QzdIWWI5a2Q5N1hSVkJPUjFXWmZqWXRXbitvVlpjeEw3K05hZFNNankySmMzMS9MRnYrMkl4Mjc1WTdMR3RwRm5ZSlNrOGxjK0JYemRoTDNETnlBOXRFRUdUd1oxSStXMHJiVVlOSUxDMlovbVN0bmNOcE8xZEE5aytiUW5idjF6S3NJK2ZKS0xOdVdMRFd6NVp5SzdacXp3R3dhSzZSaE1lWFkvZGMxeXpyTHM4TXR4amhtNVpCVnl6azlPcEdWMlB2S05aclAzbmR5aUw0UjdNTTN3dEhGNjNpOFByWE1XclRidVRSdjNhZVFRdVRoODZqbjk0c0hzd3ZLaU95UG1LMHRsRWRvNitZRUhaSHMvY2l0WW1Qb0dsRExDZm5ZVmIydjRlejk2RzFpWFBwdDcrNVZMMi9iU2U4T2g2REpnMHBzVGdrMnRtOUdqV3ZEcUwwNGVPZSsyMzVSYXc4OXRWQklRSDAvbis2MGlhRjBmbW5zTmV6MUZKVE5QRVBEdklxWjFPOWkzWVFLdmIrbDdXRlJjaDlXclIvYWtSclB2M0hPTGZjNldIS284dG55M2tWT3B4dWo5OU15SDFQWU1EUjlidUptMzFEcHBlM1lYNlBWdVg2M3gxT3pVbjV2R2IyUFQrajZ4NWJSWkQzM3Jnb21wOC9EeGhDZ1dacDEyRjdjK21Qb29lMXMyOXdtWEZpMU5wZVV0dkd2UnU0ejZtdWp5Zk83NWFqaklVSGUrOUJ0dnBBZzc4dW9rNjdab1ExYlVGcmUvb1QyYlNZWGJNV2s1WTR6cEVGd3RTRkdTZUpuV0ZLNEJUbEE2cFFlODJIdmVnaU5QbTRGUktCclZhZWhlRXo4L0lMalBWMTZVd2ZDd01uZndRQVRWRDNNKzN3MnJ6V3BIMGV6a0w3UjduakhuOEpnQU9MdHRDNnZKdEJOWU9jOVZtNmRmT0k4QTI4TFZ4TkJyUTN1dDhnTWZxaDh2eFRqNmZvNkNRcGM5ODZybnRiRUE5NGNPZnZOSzA1UjdKSkxKVGMvNEliR2ZURldKU0VLcHJPRVl4MVVrc2U4L3UzZ1o4UDd2L2hEcStac0N0R055amxHNE5LaFFJT2hmSE9CdklPUHRuejZKMThrMnhuMjY3Z3BjaGhCQkNpREpJNEVJSUlZU29BS01TL24xcWVyK0pQeWk0VytuU2kzSWJodm1zTmkxQndFQlFqYldpNU1yRzVUQXVidktqTS90T2pOV29SNVRTMTJ1RnIwSWYwSnJYTFE3NzIvZHQrTUNyRUhkbEtDeFVoUlpmSEpnYTV4OG9jTkgvbGRFNGJRNnZnV09uemNHSy81dUdmNDBnK3I4ODJ1dTRvcno2emtJN2hhZGMrZkgzTDRySGxtZmxkTm9KVHFlZElQOVlObm5wbVdSc1BVRGpnUjFvZFdzZnJEbDU3dFVieHpZbmU4MFdCamlWZXB6RUdiOFIycUEydnNIbkJqOVA3anJFem05WDB2cjJmZ1RWTFpielhTbGEzOWFYOVcvTnhmQzEwT3FXUHVXNmRtMXFNcE1PMC9UcWM2bHBocjc5QVBXNnRTeXgvUzhQdk91MTdWUktCdUhOb3NoT1RpZDFSZW5qUkNkM0hRSWdjY2F5RW9zZjEyZ2E2UzZXWER3d2NpbktPcjdyWXpkU28ya2tWOTNVczh5QnhDYURPeEhSdWhFaDlXcHhZRW1DeDc3UWhyVzUvcVBIcWRtaVBvYVBoYjAvcnFkMm0wWU0rL1NwQy9ZdGJmVU9WdjcxUzN3Qy9HZ3l1R09wZWU5ekRoemo4TnBkMUduZjFLTUd5cVZxY1dOUERpN2R3djZGOFRRZTJJSGdPdUZsdGorMmFSKzd2bDFGdlc0dHZWWUZXYk55V2Z2UDd3Z0lEeWt6MVU5SjJvenN6L0d0QnppME9wSEVtY3ZMcko5eXZyWjNEZVJVU2diYU5MSDQrVktyVlVPaWgzVURYQUhDdzJ0M0VkYTRqc2VnZlhWNFBvOXZQMGhlZWlhZDdyK3VsQ09nNThUYnlFcE9kdzltWnlhbHNYM2FVcm84UEp6Mm80ZTRnaHFONnRCeHdqVWxIcCt6L3loclhwMUY3cEdUWFAzdXc5VHRjRzRHZjlxYUhhejYyM1NpaDNVbjVyRWJMM29sVEZuT3J4UGpLTEJkY0hYT3hjalpmeFRUNFNTMDN2azFTQXJZOVA2UEJOUU13VkZnWTlON1A1STBadzFEL24wLy91R3VGUjk1UjdQSTNwZGUwbW5kYVpxS1hPNTNzc1hQMTZ1UWZWNTZGdkh2L1VEejYySUlMNVlLRFBCS3pWV2QyZk5kS3k0MEZPdzZkYmpFcFhLajFrdzdBWHcybTVGZitQUUxqellNbjI1YW13TkJkVk5LZGIyWUFLZ1FRZ2docmp3SlhBZ2hoQkRuR1I4MzVSSGdvbGNyS0hSOXdPbUxUNmtyS01hdWVmY29NTUxyTzlkT25rc3BTWmZIeDA3NXViUjlZK01tendLOGs0dWY1NTZFeVNkTE84ZUVsWk9zcGUyckNKRjV6b0tUSVJhN05yVlgwZW5xS3ZkSUp1dmZtc3VBVjhjU0hIVnV0ckhEYW1QMUt6T3huVDZETGJlQXZUK3NvL09Edzd3RzRYSU9IR1BCK0xmZG54Tm4vRVp3WkUxcU5JMmt5YUNPSkMrTUo2SmxRd2ErUGc3ZmtBQk1tNFBWTDgyZzhGUStIY1pkVGVLTVpjVDkvUnY2VHhyakVUZ0phMWliM244ZXhmYnBTL2x4OUpzMDZ0K2VKb003c3ZHZDc2bDFWUU82UERUTW94L1c3RHdTWi80R3VGWkZKSHkwZ0Y0dmpMemc5UjlMMkljMUo2L2NNK2JQZHlyMU9BV1p1VFFkMHBsVHFjZTlpdllXVjFRTWQrOFBKWmRyYWRpM3JYdGcrSEt5K1BuUXNwekZqMFBxMVNwMVgwVHJScVh1cXdqN2Y5M0VybTlXTXZSdDcxUlZsNnJYODNldzhxWHBCTlV1dmRCeEVmOGF3VVIyYms3ZnY5M2x1U3BDYStMZStCWnJUaDVEM25yQVhhRDhZdlQrOHlneTl4eG0yeGUvVXJkalV5STdSNWZZVG12UG1wUnQ3eHBZNmpsekRod0RJS0xWdWJSRzFlWDVUSm9YaXpJVTBkZDNLN1dOVDZBL04zN3hyRHZZZGlyMU9JZlg3cUwxeUg1MGZtZ1lKM2NmWXR2VXhZUTJxazJ6cTd1Y08xQnJkczladytaUGZzRzBPNGtlM3AyYTBaNTFUbXBHMXlPeVN6VEp2MndrTFhZbk1ZL2VTUFFOM2Fsb3R0d0N0Tk84NU1CRjV1NDB0djczVjBMcTEzSUZqclhtNExJdEFOVHZkZTRkcHAwbWExNmRoVjlJSU0ydTZjTGVuOVp6elRzUHMrVEpqMW44eEVkYy81OG5BTmo4MlVJTW8rVGc1Zm4vamJzYzcyVDdtVUlLVCtVVDJUbWEvcFBHRU40c3ltTy9PdnZuTHFSZUxhOTlQU2ZlamsrUUgzbEhzL0FQRGNLM25IV1lxaUpicml0d29aUSt3NjUyRHBoVGF0dFJ6Q2xhamJGM2R1K1IzL3Y1aHRUV3lqOWFPYmtIcGU1QVViSExob1FRUWdoUklTUndJWVFRUWxTQWFiMG50Z1lHb2xsUXZONkVnT0hKSHhST2ozek9yZ0JuTmE5eFljc3JJR3Z2RVg2K2R6TEtVQjREcE9rYjl4RC83ZytjVGp0Qm01SDkwUnIyZkI5SHl2S3R0Qjh6aExaM0RYTFB5QTZwWDRzMm93WVEzanlLOEdhdWY0cm54eiswZWdlK3dmN3VvTVdxbDJlUXNmVUFBMTRiUzVQQm5YQVVGTEo3emhvTWkwR2YvN3NUNCt4NWxjV2crWFV4Tkx1NkN3Y1dKN0JoOGp6UzFyaFMyYlM0c1lmSGpIQnJkaDVMbi82RS9HUFpkQmgvTldscmRyQnZ3UVo4QXZ6bzl1UUlyMVE4dGp5ck8waVN2RENla0hxMXFOK2pGWm03RDEzMGZVeGR2aFdBaHYzYUVkVzFoVmRSNGVJMlRwblBudS9YY3Z2OGx5NllpcWVxS1R4MUJzUEhja1cvODBUaVFYeUQvSW5xV25wZS9Jc1YycWcyTjAxN0RwUXFkYVo1a1pwWDFlZmFEeDd6Mm41bzlRN1NOKzZoMVcxOWFkQ3I1SUNYbzhCR1FlWnByL1EyUmZ4Q0Eray9hUXlyL3ZZbGhhZk9sTGdmSUd2UFlZK2kwMlVwR3NDT2FOUFl2YTA2UEovNXg3STV0Q3FSUnYzYnU0T25sZ0JYMmlOcnRtZjVwT0lyaERLMjdFZFpER3EzYVl3eUZQMWV2b2NGOTA0bVkzT3lPM0NSdGVjd0c5LzluaE03VWdtb0dVS3ZGMGJTcUY4N3J6NkUxSS9nbW5jZklmbm5EV3o2YUFGci8vVWRCNVp0cHZjTEk3MkNkNmJkeVRmWC9NVnptNk44ZFVPUGJFZzYrMzJsQndUTEVsUTNuUFNOZXp5MitRVDZFL1A0VFI2cmtqWk1tVS82eGoxYzk4R2pIRTlNQVZ3clpxNmU4aEJKOCtQY1A5OEJyNHdwVjZvb3VEenY1TlRsV3oyS2hwK3ZhTlZIM0QrL0t6WEFBdER4M210b04zcHdxZnVyTXEzUFRvVFFXbXRONFNRbWxWMHh2WmhSNitZVUFHbG4vMWtKUFBSRDM0ZUhhME9OMGFiT3YxeDlGa0lJSWNURms4Q0ZFRUlJOFR0cFVETU4zZ0JRcHY1WFpmZW5LbEtRRG1ETHRlSW90T05Ud2JuS3I0U01yUWNvT09uS3ZsV3ZXMHQ2LzNra2ZpR0I3RjhZejU0ZjFwSzVPdzJMdnkvZG43NkYxbmU0VXVSY05hSW5HOS81bnEyZi84cStIOWZUNVpIaE5MdTZ5N21CcUF1dzV1U3g2cS9UT2I3OUlKM3V2NDRtZ3pzQkVQUEVDUEtPWlhOdzJSWnkwelBwOTlJOWhEWjBGWGMxYlE0T0x0MUM0c3hsT0cwTzZ2ZHNSYzdCWTJ4NGV4NUpjOVp3elh1UFVIajZEQ3RlbkVyZTBTdzYzWGN0SFNkY1M2dGIrL0Ryb3greWU4NGFzdllkb2U5Zjd3WkRzWEhLZkV5SGsyTUp5ZFJvR3NueHhJT2tMTnRDajJkdjlWanRzZXk1ejB2TnVxRk5UWEFkMTJ4OVIwRWhlMzljUjBETmtGSm56RmRIQlptblhiTzFRd1B4OGZmRG1wMUhkbkk2ZFRzMksvTzQvT001YlAxODBRWFBmenJ0eEFYYm1EWUhtWHNPMDNoZ1J3emZTdytZYUZPejdZdGZTOXhYa0pVSHdLRlZpZVFlT1FuQThXMEhBTmcrZFFuSzR2MFFHTDQrZEx6M0d2cS9NcHBHQXpxNHQyY25wN1BxNVJuNEJnWGdHK2pINmNNbnNaOHBwRTZIMHU5Wm5mWk51RzN1MzBvTUNOWHQyQXhsTVZnL2VSN3A4WHZMWE5YaHRObkpUazduNUs1RFJIVzd5bDJvdTdvOG40V256eERScWlGdDdoemczaFlTVlF1L3NDQjJ6VjZOTnJWWElDWHZhRGI3RjhYVHNGODdkM0FvTUNLTUcvNzdETUdSTlNrOGxjK1d6eGF4YjhFRzBKcm0xOFhRN1lrUjdoUkpwV2x4WTA4YTlHcEQ3TisvNXRpbWZTd1kvelpkSDcyUlZyZjBkZysySzBQUjdGclBsU2VuRG1ad1BQR2d4N2F0bnkraUlDc1BpNjhGWlRHdzV1UnphTlYyQUJxV1VIK2pQQUlqUWhtejZpM3NlUVU0N1E2VVlSQlE4N3huUTJ2U04rd2g1dEVicU51cHVUdHdBYTVnWE84WHo2MTZPSldhZ2YvMmt1L0orYW1pb0dMZnliN0JBZFR2MFpxYlo1VysyaTBuNVJpL1RmeWNmbis3bXpydG1wWjViMnluejFSb2lxOHJwZkJVUHM1Q0J5aFZxRTE5OHZlZTc1YTRUeGNDQ3l1Z2EwSUlJWVNvUUJLNEVFSUlJUzdSbC8wbXhoaWF2OHhFTjBiUkRmaHM3TG9wYXl1N1gxV1NWdHRSakQ1eklnZDdYa0cxREZ3RTFnckJOOGlmRHVPdm9kM2RBMW4zNWx3T0xONkVhWGRpK0Zwb2NXTlBPb3diNmpIVE9MeFpGTmUrL3lqN0YyMGk0YU1GeEw3Mk5kcDBEUWhlU0c1Nkpndkd2WTAxTzQrWXgyNms3ZDJEM1B1VW9Sanc2bGhXdlRTZHczRzdpUC9nUjFxTzZFM3l3bzBjM2JnWGg5Vkd6ZWg2RFA3WGZUVHMyeGFuelVIU25EWGtIRHptYXYvK2o1aDJoeXZQL1pnaHJ1dUxDT09hOXg1aDVWKy9KR1ByQVJZOThqNGpacjdBeVoySE1FMlRHazBqNmY3MHphUnYyRU9kRGsxcGVWN3U5UTVqaDNpbEpTbXlwZGpBZk5MOE9Bb3ljK244NFBXWHRiRDBsUlpZSzVTc1BZZXhuM0VWakZVV2c1b3Q2dFA5NlZ2S1BLNGdNN2ZNVkVSRnpCSUdSTTkzY2s4YXB0MUo0MUptZzVlYjFtWDJ5U2ZBajJPYmt6bTJPZGxqVzlLODJKTGJCL3JSOGQ1cmFGbzhGUkVRSEZtVDNMUnpZNDZHcjRXNkhaclIvYW15ZzNxbHJXSUphMXlYZmkvZHcvWnBTMGhkc1EzdExQMmVLVU1SVUN1VWxqZjNwdXNqTjdpM1Y1Zm5zMWJMQmw2MVVReGZDd01taldIVEJ6K1JPUE0zcit2M0NmU2pZYjkyOVA2VForcWhvdUxhMmNsSDJiZGdBeldhMUtYbnhOc3Zxa1pLWU8wd3Jubm5ZWForczRvdG55MGtkY1UyV283bzVRNWtLWXRCcnovZDRYRk0wcnhZcjhCRjN0RnNEaTdkN0xITlB6eVl6dmRkUjkzZlVWUmFHYXJzQVhxbDZQTi9kNWFyRHNtMkw1ZVdLMVhVNGJoZEZmNU9idEM3RGNrL2J5elhOYTkrZWVZRjJ6UVowb2tCcjQ0dDEvbXFrdnhqMlRnS0NnSHlGS1JXZG4rRUVFSUljWGxJNEVJSUlZUzRSQWJLQjh5clVlU0RmcU9nSU8vVnl1NVRsYVgwRGxDY09Ya2FXNTZWd0lpd3l1N1JSUXRyWEpmYjV2elZQZmpWOHVaZW5Fck5vTW5nVGpRYjJwbUFXcUdsSGhzOXJCc04rN1JoLzZKTk5MKzJmUG51USt0RkVOYW9EazBHZHFUSmtFNWUrdzFmQzRQZXVKZkVHYi9SK3ZhK3BLNUs1RmhDTW8wR3RLZkY4QjVFZFkxMnozYTIrUG00VTRMc21SK0hiM0FBQXlhTkliS0w1NHp5a0hxMUdQYkpVOFMvK3owUnJSdmhGeHJJeUFXVFBOcEVkbzdHVVZEb0h0U3QzYTRKWTllOFRWbUtEMWhIWDkrTnc3RTdhWHZYb0RLT3FEcGlIcnVSOW1QTFVRaGFLZTVhL0FiZ3lwV3ZET1dWYnFza0YxdWN1eXdudHFkZytGcEtUY1ZVWHNwaWNQZlNmL3l1YzVTSFgyZ2dZOWU4alRZMWFGM3VlMWFXcGtNN2w1bmE2VUtxMi9ONXZucmRXM0xUak9jdjZkaW9tQlpjKy82ajFHbmY1TkpTbkNsRnUzc0dVUyttQmNHUk5kMHBxbm84ZXhzeGo5M28xYnoxN2YyOENyajNlL2tlK3Z6bFRweUZkcHcyQjRiRnVHSXJBc3BiUEwyOHFhSUtzbklyL0oxODFZaGU5SDV4MUtWYzNoOUtma2IyMlZSUjVCdE8waXE3UDBJSUlZUzRQS3J1TkNJaGhCQkMvR0ZNNy90VVk0VlBpbTlvb0JyNjlvUFVhZGVrc3J2MGg2T2RKbHJyY2cwNDJzOFU0aHZrZndWNlZUTHRORDN5N2d0UmxjanpLVXliQTZmZFVXcTlsZktvVHUvazZrUnJUZEtjTld6KytCZE1oM09YTFR1bi93TTd2OGlxN0g0SklZUVFvdUxKMzhpRkVFSUljZG1OaTNzL0RhVXk3WGxXemh6UHFlenUvQ0VwaTFIdVdkS1ZQVUFtZzhLaUtwUG5VeGgrUHI4cmFBSFY2NTFjblpnT0ova1oyWmdPSjZiV1J5Um9JWVFRUXZ4eHlkL0toUkJDQ0hIWktkQ20xbHNBY2c0ZXErenVDQ0dFRUtJYWNoVFl5RHVXRFlDQ2JaWGNIU0dFRUVKY1JoSzRFRUlJSWNRVllVSEZBMlJzTzREV3VySzdJNFFRUW9ocXhwNXY1WFRxY1FDMHFUWmZvTGtRUWdnaHFqRUpYQWdoaEJEaWlqQzE4MmMwdGhPSktadzVlYnF5dXlPRUVFS0lhaWJuNERGT3A1MUFhMzNHVU9xM3l1NlBFRUlJSVM0ZkNWd0lJWVFRNG9wd0ZqaVROZXd5N1U3U1ZtMnY3TzRJSVlRUW9wcEppOTJKTmpXZ1ZvMWIrL2J4eXU2UEVFSUlJUzRmQ1Z3SUlZUVE0b3BRMmJtNUNoMkgxdnJBc2kyWVRyT3l1eVNFRUVLSWFzSjBPRG0wY2p0b3JiVTI1MVIyZjRRUVFnaHhlVW5nUWdnaGhCQlh4SVNVTDYxYXN4NUZmdDZSVEU1SmtXNGhoQkJDbE5PeGhHUnN1UVZvMUZIbFVIR1YzUjhoaEJCQ1hGNFN1QkJDQ0NIRUZXTnF2VTFEdXVOTUljY1RVeXE3TzBJSUlZU29KbEpXYkR2N2IzcVQzYUpQVm1wbmhCQkNDSEhaU2VCQ0NDR0VFRmRNVS84YXU5R2tPRzBPTXJZa1k4c3JxT3d1Q1NHRUVLS0t5MHZQSW1QcmZrQTdsV2JqQSt2ZXlhN3NQZ2toaEJEaThwTEFoUkJDQ0NHdW1NRXJKem1VcVdjREhOMjBqNU83RGxWMmw0UVFRZ2hSaFpsT0p5a3J0bkxtZUE0YWRRS3RZd0ZkMmYwU1FnZ2h4T1VsZ1FzaGhCQkNYRm41bG0vUk90V1dXOERlbjlaVmRtK0VFRUlJVVlVVlpPWnlhR1VpcHQwSldtL01PZUZZWDlsOUVrSUlJY1RsSjRFTElZUVFRbHhSNDdhL25ZOVdMeWx3cEszYVFWWnllbVYzU1FnaGhCQlYxTkdFWkRLVDB0QmEyekgxRzA4bGYxQlkyWDBTUWdnaHhPVW5nUXNoaEJCQ1hIRTJiZjVpYXIwZVlQUEh2OHJrRlc4QUFBWGdTVVJCVk9Bb3RGZDJsNFFRUWdoUnhkanlDdGd4ZlduUngrL0dyM3RuWTJYMlJ3Z2hoQkJYamdRdWhCQkNDSEhGM2IvdW5XeXQrUnBOd2NtZHFSeU4zMXZaWFJKQ0NDRkVGYk52d1FaeWoyU0NKbE9oMzZ2cy9nZ2hoQkRpeXBIQWhSQkNDQ0d1T0FYYWNOaCtSZW5kOW53cmUzOVlSMEZXYm1WM1N3Z2hoQkJWZ05hYTdBTkgyVE0vRGpRbXNNQ083NTdLN3BjUVFnZ2hyaHdKWEFnaGhCQ2lVb3piK09GQnA2bmZBdTA4bHJDUDVKODNWSGFYaEJCQ0NGRUYyUE9zN1B4cU9ma1pPV2lsanpoTS9mbjljVy9LREFjaGhCRGlmNGdFTG9RUVFnaFJhWnI2MVppclRUWERkRGpaT1dzRlJ6ZnRxK3d1Q1NHRUVLS1NwYTdjeHFIVmlhQTEyc243SWV2U1pIYURFRUlJOFQ5R1ZYWUhoQkJDQ1BHL2JWcjNQMFZaL0ozTDBiVDJEUTFVMTMvOEpEV2ExRVVwK1d1S0VFSUk4YjlFbTVxTTdRZFk5c3luYUlkcGFvZ2RIemQ1WUdYM1N3Z2hoQkJYbnF5NEVFSUlJVVNsU28xLzY3aDI4Z0tRYnMrekV2L3U5K1FlUGxIWjNSSkNDQ0hFRmFSTmsyTmJrb2w5YlJiYTRkUW80aDJGam9jcXUxOUNDQ0dFcUJ5V3l1NkFFRUlJSWY2M3JRUTlMTExEUVY4Zi96d1VOK1puWkhOaTV5RWE5VytQVDRCZlpYZFBDQ0dFRUZmQXlkMkhXUGZ2T2VRZnpVWXJsV0ZveDFNcEc5N2J0QkowWmZkTkNDR0VFRmVlNUdBUVFnZ2hSSlV4dmQ5ekw2SjVXU2tWRk5JZ2dxRnYzazlvdzlvb1F4YUpDaUdFRUg5RVRydURyRDJIV2Y3Q0Y5aHlDd0J5Tk9aOTQyUGYrYjZ5K3lhRUVFS0l5aU1yTG9RUVFnaFJaZHh6cU9GNmUrUHdmS0M3UGJjZzhOam1aSlRGb0dhektBd2YrV3VMRUVJSThVZFNrSlhMcm05WEVmLytqOWh6QzlDd3o4QjhZRnpzT3o5WGR0K0VFRUlJVWJsa0JFQUlJWVFRVmNZY2R1a0JEWHR0QzlUbUFaUWFWbmdxM3pkajYzNk9iZDFQU1AwSWd1clVRQm15WUZRSUlZU296cHgyQnluTHRoRC83dmVrcmRtSnM4Q0cxbnF2NlRRZlByZzJmUGxLVmtwNktDR0VFT0ovblB6bUw0UVFRb2dxYVZyUHA2NnlXSHkreFZBZEFSOWxNYWpmb3lWdDd4eEllSFE5ZkFMOThQR1hHaGhDQ0NGRVZhZE5qYVBRaHVOTUlSbGI5clBydTFWa0poMHUybTBGdmRLUmJ4OTMzNVlQVGxSbVA0VVFRZ2hSZFVqZ1FnZ2hoQkJWMW4vN1RHemlxOVQ5U3BtM2dPb0FnSUx3WmxIVWpLNUhXS002Qk5VTnh6YzRBTjlBUHd3L24wcnVzUkJDQ0NFQW5GWTc5b0pDN1BsVzhvNW1jZnJRQ1U3dVR1UE04UngzRzYxMUhPaHZUZC9zLzA1WSthVzFFcnNyaEJCQ2lDcEdBaGRDQ0NHRXFOSm10eDNwbHgvV29MNmhqT3RRM0tjTTFhUDRmcDhBUHd3ZkM4ckhrRFJTUWdnaFJCV2huUnJUNGNSME9IRVcyb3Z2c21yTkNnUDlpZTJNYlZQYWxoM0hKN0hTVVZuOUZFSUlJVVRWSkwvZEN5R0VFS0phbVJielJHdUx2LzlvVTVuOWxES2lsZForS0dYUkdnT2xqY3J1bnhCQ0NDRUFqWW5DcVZCTzBHYzA3TkttWHFrMDM0NWY5ODZSeXU2ZUVFSUlJYW8yQ1Z3SUlZUVFvdHI2cU8xakljSGh3WkVhZTZpQlQ2QnBPUHdydTA5Q0NDR0VBTFJoeGRUNUZxY2x6eGtVY25UQ3lrbVNDa29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TDhmM3R3UUFJQUFBQWc2UC9yZGdRcUFBQUFBQUFBQUFBQUFBQUFBQUFBQUFBQUFBQUFBQUFBQUFBQUFBQUFBQUFBQUFBQUFBQUFBQUFBQUFBQUFBQUFBQUFBQUFBQUFBQUFBQUFBQUFBQUFBQUFBQUFBQUFBQUFBQUFBQUFBQUFBQUFBQUFBQUFBQUFBQUFBQUFBQUFBQUFBQUFBQUFBQUFBQUFBQUFBQUFBQUFBQUFBQUFBREFYVTdXN2ZoYVR2UlFBQUFBQUVsRlRrU3VRbUNDIiwKCSJUaGVtZSIgOiAiIiwKCSJUeXBlIiA6ICJmbG93IiwKCSJWZXJzaW9uIiA6ICI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3776</Words>
  <Application>WPS 演示</Application>
  <PresentationFormat>宽屏</PresentationFormat>
  <Paragraphs>304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Wingdings</vt:lpstr>
      <vt:lpstr>Swis721 BlkOul BT</vt:lpstr>
      <vt:lpstr>Imprint MT Shadow</vt:lpstr>
      <vt:lpstr>Batang</vt:lpstr>
      <vt:lpstr>华文宋体</vt:lpstr>
      <vt:lpstr>华文细黑</vt:lpstr>
      <vt:lpstr>等线</vt:lpstr>
      <vt:lpstr>Constantia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dircoin IDS</dc:creator>
  <cp:lastModifiedBy>祁羽</cp:lastModifiedBy>
  <cp:revision>9</cp:revision>
  <dcterms:created xsi:type="dcterms:W3CDTF">2024-04-22T14:20:00Z</dcterms:created>
  <dcterms:modified xsi:type="dcterms:W3CDTF">2024-04-25T12:16:10Z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0461621A280D496F8B815CF615997C3E_12</vt:lpwstr>
  </property>
  <property fmtid="{D5CDD505-2E9C-101B-9397-08002B2CF9AE}" pid="3" name="KSOProductBuildVer">
    <vt:lpwstr>2052-12.1.0.16729</vt:lpwstr>
  </property>
</Properties>
</file>